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41"/>
  </p:notesMasterIdLst>
  <p:sldIdLst>
    <p:sldId id="268" r:id="rId6"/>
    <p:sldId id="292" r:id="rId7"/>
    <p:sldId id="358" r:id="rId8"/>
    <p:sldId id="293" r:id="rId9"/>
    <p:sldId id="294" r:id="rId10"/>
    <p:sldId id="295" r:id="rId11"/>
    <p:sldId id="296" r:id="rId12"/>
    <p:sldId id="297" r:id="rId13"/>
    <p:sldId id="299" r:id="rId14"/>
    <p:sldId id="301" r:id="rId15"/>
    <p:sldId id="304" r:id="rId16"/>
    <p:sldId id="366" r:id="rId17"/>
    <p:sldId id="364" r:id="rId18"/>
    <p:sldId id="305" r:id="rId19"/>
    <p:sldId id="307" r:id="rId20"/>
    <p:sldId id="309" r:id="rId21"/>
    <p:sldId id="311" r:id="rId22"/>
    <p:sldId id="362" r:id="rId23"/>
    <p:sldId id="363" r:id="rId24"/>
    <p:sldId id="359" r:id="rId25"/>
    <p:sldId id="313" r:id="rId26"/>
    <p:sldId id="314" r:id="rId27"/>
    <p:sldId id="315" r:id="rId28"/>
    <p:sldId id="317" r:id="rId29"/>
    <p:sldId id="319" r:id="rId30"/>
    <p:sldId id="320" r:id="rId31"/>
    <p:sldId id="321" r:id="rId32"/>
    <p:sldId id="323" r:id="rId33"/>
    <p:sldId id="322" r:id="rId34"/>
    <p:sldId id="324" r:id="rId35"/>
    <p:sldId id="325" r:id="rId36"/>
    <p:sldId id="327" r:id="rId37"/>
    <p:sldId id="328" r:id="rId38"/>
    <p:sldId id="330" r:id="rId39"/>
    <p:sldId id="36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97B0"/>
    <a:srgbClr val="BCC578"/>
    <a:srgbClr val="FFF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53" autoAdjust="0"/>
    <p:restoredTop sz="75251" autoAdjust="0"/>
  </p:normalViewPr>
  <p:slideViewPr>
    <p:cSldViewPr snapToGrid="0">
      <p:cViewPr varScale="1">
        <p:scale>
          <a:sx n="61" d="100"/>
          <a:sy n="61" d="100"/>
        </p:scale>
        <p:origin x="1363" y="48"/>
      </p:cViewPr>
      <p:guideLst>
        <p:guide orient="horz" pos="2160"/>
        <p:guide pos="3840"/>
      </p:guideLst>
    </p:cSldViewPr>
  </p:slideViewPr>
  <p:notesTextViewPr>
    <p:cViewPr>
      <p:scale>
        <a:sx n="1" d="1"/>
        <a:sy n="1" d="1"/>
      </p:scale>
      <p:origin x="0" y="0"/>
    </p:cViewPr>
  </p:notesTextViewPr>
  <p:sorterViewPr>
    <p:cViewPr>
      <p:scale>
        <a:sx n="100" d="100"/>
        <a:sy n="100" d="100"/>
      </p:scale>
      <p:origin x="0" y="-73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rad Elhadef" userId="0a2b29ea4500b893" providerId="LiveId" clId="{6F24127B-1769-4550-B7F2-569BAF366958}"/>
    <pc:docChg chg="delSld">
      <pc:chgData name="Mourad Elhadef" userId="0a2b29ea4500b893" providerId="LiveId" clId="{6F24127B-1769-4550-B7F2-569BAF366958}" dt="2019-11-27T07:12:30.694" v="0" actId="2696"/>
      <pc:docMkLst>
        <pc:docMk/>
      </pc:docMkLst>
      <pc:sldChg chg="del">
        <pc:chgData name="Mourad Elhadef" userId="0a2b29ea4500b893" providerId="LiveId" clId="{6F24127B-1769-4550-B7F2-569BAF366958}" dt="2019-11-27T07:12:30.694" v="0" actId="2696"/>
        <pc:sldMkLst>
          <pc:docMk/>
          <pc:sldMk cId="59036125" sldId="362"/>
        </pc:sldMkLst>
      </pc:sldChg>
    </pc:docChg>
  </pc:docChgLst>
  <pc:docChgLst>
    <pc:chgData name="Mourad Elhadef" userId="0a2b29ea4500b893" providerId="LiveId" clId="{8348E43D-710A-0E48-9246-E9064299021A}"/>
    <pc:docChg chg="custSel addSld modSld">
      <pc:chgData name="Mourad Elhadef" userId="0a2b29ea4500b893" providerId="LiveId" clId="{8348E43D-710A-0E48-9246-E9064299021A}" dt="2019-11-25T14:00:59.034" v="78"/>
      <pc:docMkLst>
        <pc:docMk/>
      </pc:docMkLst>
      <pc:sldChg chg="addSp delSp modSp new">
        <pc:chgData name="Mourad Elhadef" userId="0a2b29ea4500b893" providerId="LiveId" clId="{8348E43D-710A-0E48-9246-E9064299021A}" dt="2019-11-25T14:00:59.034" v="78"/>
        <pc:sldMkLst>
          <pc:docMk/>
          <pc:sldMk cId="59036125" sldId="362"/>
        </pc:sldMkLst>
        <pc:spChg chg="del">
          <ac:chgData name="Mourad Elhadef" userId="0a2b29ea4500b893" providerId="LiveId" clId="{8348E43D-710A-0E48-9246-E9064299021A}" dt="2019-11-25T13:59:56.814" v="1" actId="21"/>
          <ac:spMkLst>
            <pc:docMk/>
            <pc:sldMk cId="59036125" sldId="362"/>
            <ac:spMk id="3" creationId="{6E64A050-5998-3D4A-8BF8-EEDB031AD526}"/>
          </ac:spMkLst>
        </pc:spChg>
        <pc:inkChg chg="add del">
          <ac:chgData name="Mourad Elhadef" userId="0a2b29ea4500b893" providerId="LiveId" clId="{8348E43D-710A-0E48-9246-E9064299021A}" dt="2019-11-25T14:00:05.148" v="11"/>
          <ac:inkMkLst>
            <pc:docMk/>
            <pc:sldMk cId="59036125" sldId="362"/>
            <ac:inkMk id="4" creationId="{4F6B78E5-9FC1-9840-A33D-A5C125BA7A23}"/>
          </ac:inkMkLst>
        </pc:inkChg>
        <pc:inkChg chg="add del">
          <ac:chgData name="Mourad Elhadef" userId="0a2b29ea4500b893" providerId="LiveId" clId="{8348E43D-710A-0E48-9246-E9064299021A}" dt="2019-11-25T14:00:05.148" v="11"/>
          <ac:inkMkLst>
            <pc:docMk/>
            <pc:sldMk cId="59036125" sldId="362"/>
            <ac:inkMk id="5" creationId="{06E5A93D-331D-0E4D-A77A-7F23E496B6F6}"/>
          </ac:inkMkLst>
        </pc:inkChg>
        <pc:inkChg chg="add del">
          <ac:chgData name="Mourad Elhadef" userId="0a2b29ea4500b893" providerId="LiveId" clId="{8348E43D-710A-0E48-9246-E9064299021A}" dt="2019-11-25T14:00:05.148" v="11"/>
          <ac:inkMkLst>
            <pc:docMk/>
            <pc:sldMk cId="59036125" sldId="362"/>
            <ac:inkMk id="6" creationId="{C124F492-5EA0-BD4B-8E73-E1F76BD7573A}"/>
          </ac:inkMkLst>
        </pc:inkChg>
        <pc:inkChg chg="add del">
          <ac:chgData name="Mourad Elhadef" userId="0a2b29ea4500b893" providerId="LiveId" clId="{8348E43D-710A-0E48-9246-E9064299021A}" dt="2019-11-25T14:00:05.148" v="11"/>
          <ac:inkMkLst>
            <pc:docMk/>
            <pc:sldMk cId="59036125" sldId="362"/>
            <ac:inkMk id="7" creationId="{DA2FB16E-7A86-FB43-8A71-509E2B3A7318}"/>
          </ac:inkMkLst>
        </pc:inkChg>
        <pc:inkChg chg="add del">
          <ac:chgData name="Mourad Elhadef" userId="0a2b29ea4500b893" providerId="LiveId" clId="{8348E43D-710A-0E48-9246-E9064299021A}" dt="2019-11-25T14:00:05.148" v="11"/>
          <ac:inkMkLst>
            <pc:docMk/>
            <pc:sldMk cId="59036125" sldId="362"/>
            <ac:inkMk id="8" creationId="{69F27EB7-7FEF-1245-BE60-BB4C80786B7A}"/>
          </ac:inkMkLst>
        </pc:inkChg>
        <pc:inkChg chg="add del">
          <ac:chgData name="Mourad Elhadef" userId="0a2b29ea4500b893" providerId="LiveId" clId="{8348E43D-710A-0E48-9246-E9064299021A}" dt="2019-11-25T14:00:05.148" v="11"/>
          <ac:inkMkLst>
            <pc:docMk/>
            <pc:sldMk cId="59036125" sldId="362"/>
            <ac:inkMk id="9" creationId="{3EA7BF4B-8D36-B342-AA1D-F23CD7DF06CD}"/>
          </ac:inkMkLst>
        </pc:inkChg>
        <pc:inkChg chg="add del">
          <ac:chgData name="Mourad Elhadef" userId="0a2b29ea4500b893" providerId="LiveId" clId="{8348E43D-710A-0E48-9246-E9064299021A}" dt="2019-11-25T14:00:05.148" v="11"/>
          <ac:inkMkLst>
            <pc:docMk/>
            <pc:sldMk cId="59036125" sldId="362"/>
            <ac:inkMk id="10" creationId="{7BB585BB-3B5E-A64C-9B72-471BF5734630}"/>
          </ac:inkMkLst>
        </pc:inkChg>
        <pc:inkChg chg="add del">
          <ac:chgData name="Mourad Elhadef" userId="0a2b29ea4500b893" providerId="LiveId" clId="{8348E43D-710A-0E48-9246-E9064299021A}" dt="2019-11-25T14:00:05.148" v="11"/>
          <ac:inkMkLst>
            <pc:docMk/>
            <pc:sldMk cId="59036125" sldId="362"/>
            <ac:inkMk id="11" creationId="{732B3F93-90E7-4D48-A43D-1A5D9B202EA3}"/>
          </ac:inkMkLst>
        </pc:inkChg>
        <pc:inkChg chg="add del">
          <ac:chgData name="Mourad Elhadef" userId="0a2b29ea4500b893" providerId="LiveId" clId="{8348E43D-710A-0E48-9246-E9064299021A}" dt="2019-11-25T14:00:05.148" v="11"/>
          <ac:inkMkLst>
            <pc:docMk/>
            <pc:sldMk cId="59036125" sldId="362"/>
            <ac:inkMk id="12" creationId="{66C51CE5-75EF-9A4C-BAC5-A9F4479685F5}"/>
          </ac:inkMkLst>
        </pc:inkChg>
        <pc:inkChg chg="add mod reco modStrokes">
          <ac:chgData name="Mourad Elhadef" userId="0a2b29ea4500b893" providerId="LiveId" clId="{8348E43D-710A-0E48-9246-E9064299021A}" dt="2019-11-25T14:00:19.876" v="33"/>
          <ac:inkMkLst>
            <pc:docMk/>
            <pc:sldMk cId="59036125" sldId="362"/>
            <ac:inkMk id="13" creationId="{41A2F3C8-882F-B940-BB61-8A4AD1CC8B73}"/>
          </ac:inkMkLst>
        </pc:inkChg>
        <pc:inkChg chg="add del">
          <ac:chgData name="Mourad Elhadef" userId="0a2b29ea4500b893" providerId="LiveId" clId="{8348E43D-710A-0E48-9246-E9064299021A}" dt="2019-11-25T14:00:09.181" v="21"/>
          <ac:inkMkLst>
            <pc:docMk/>
            <pc:sldMk cId="59036125" sldId="362"/>
            <ac:inkMk id="15" creationId="{CEA4FACA-3408-EE4B-8ADC-670ED4126D4C}"/>
          </ac:inkMkLst>
        </pc:inkChg>
        <pc:inkChg chg="add del">
          <ac:chgData name="Mourad Elhadef" userId="0a2b29ea4500b893" providerId="LiveId" clId="{8348E43D-710A-0E48-9246-E9064299021A}" dt="2019-11-25T14:00:09.181" v="21"/>
          <ac:inkMkLst>
            <pc:docMk/>
            <pc:sldMk cId="59036125" sldId="362"/>
            <ac:inkMk id="16" creationId="{CA2B654A-64DC-694A-B844-370DD5E6355B}"/>
          </ac:inkMkLst>
        </pc:inkChg>
        <pc:inkChg chg="add del">
          <ac:chgData name="Mourad Elhadef" userId="0a2b29ea4500b893" providerId="LiveId" clId="{8348E43D-710A-0E48-9246-E9064299021A}" dt="2019-11-25T14:00:09.181" v="21"/>
          <ac:inkMkLst>
            <pc:docMk/>
            <pc:sldMk cId="59036125" sldId="362"/>
            <ac:inkMk id="17" creationId="{48CA33CD-0622-BB4C-875B-AD07287D5FB9}"/>
          </ac:inkMkLst>
        </pc:inkChg>
        <pc:inkChg chg="add del">
          <ac:chgData name="Mourad Elhadef" userId="0a2b29ea4500b893" providerId="LiveId" clId="{8348E43D-710A-0E48-9246-E9064299021A}" dt="2019-11-25T14:00:09.181" v="21"/>
          <ac:inkMkLst>
            <pc:docMk/>
            <pc:sldMk cId="59036125" sldId="362"/>
            <ac:inkMk id="18" creationId="{C47AE83C-E37A-F143-BCAC-E3B218068EB8}"/>
          </ac:inkMkLst>
        </pc:inkChg>
        <pc:inkChg chg="add del">
          <ac:chgData name="Mourad Elhadef" userId="0a2b29ea4500b893" providerId="LiveId" clId="{8348E43D-710A-0E48-9246-E9064299021A}" dt="2019-11-25T14:00:09.181" v="21"/>
          <ac:inkMkLst>
            <pc:docMk/>
            <pc:sldMk cId="59036125" sldId="362"/>
            <ac:inkMk id="19" creationId="{2520332A-7B12-964E-959B-311B2A2F9250}"/>
          </ac:inkMkLst>
        </pc:inkChg>
        <pc:inkChg chg="add del">
          <ac:chgData name="Mourad Elhadef" userId="0a2b29ea4500b893" providerId="LiveId" clId="{8348E43D-710A-0E48-9246-E9064299021A}" dt="2019-11-25T14:00:09.181" v="21"/>
          <ac:inkMkLst>
            <pc:docMk/>
            <pc:sldMk cId="59036125" sldId="362"/>
            <ac:inkMk id="20" creationId="{8249D994-1B12-3B48-A698-D06A2D945DB2}"/>
          </ac:inkMkLst>
        </pc:inkChg>
        <pc:inkChg chg="add del">
          <ac:chgData name="Mourad Elhadef" userId="0a2b29ea4500b893" providerId="LiveId" clId="{8348E43D-710A-0E48-9246-E9064299021A}" dt="2019-11-25T14:00:09.181" v="21"/>
          <ac:inkMkLst>
            <pc:docMk/>
            <pc:sldMk cId="59036125" sldId="362"/>
            <ac:inkMk id="21" creationId="{92288DED-C5D1-0247-8E6A-69C4B6718512}"/>
          </ac:inkMkLst>
        </pc:inkChg>
        <pc:inkChg chg="add del">
          <ac:chgData name="Mourad Elhadef" userId="0a2b29ea4500b893" providerId="LiveId" clId="{8348E43D-710A-0E48-9246-E9064299021A}" dt="2019-11-25T14:00:09.181" v="21"/>
          <ac:inkMkLst>
            <pc:docMk/>
            <pc:sldMk cId="59036125" sldId="362"/>
            <ac:inkMk id="22" creationId="{7F6709D0-61A6-614F-BCC3-D4480A3859A4}"/>
          </ac:inkMkLst>
        </pc:inkChg>
        <pc:inkChg chg="add">
          <ac:chgData name="Mourad Elhadef" userId="0a2b29ea4500b893" providerId="LiveId" clId="{8348E43D-710A-0E48-9246-E9064299021A}" dt="2019-11-25T14:00:08.509" v="20"/>
          <ac:inkMkLst>
            <pc:docMk/>
            <pc:sldMk cId="59036125" sldId="362"/>
            <ac:inkMk id="23" creationId="{66A66412-879E-C241-B827-5E1083DD1DD2}"/>
          </ac:inkMkLst>
        </pc:inkChg>
        <pc:inkChg chg="add reco">
          <ac:chgData name="Mourad Elhadef" userId="0a2b29ea4500b893" providerId="LiveId" clId="{8348E43D-710A-0E48-9246-E9064299021A}" dt="2019-11-25T14:00:09.181" v="21"/>
          <ac:inkMkLst>
            <pc:docMk/>
            <pc:sldMk cId="59036125" sldId="362"/>
            <ac:inkMk id="24" creationId="{6358A597-7AD0-A14B-BF39-2EA3B64DA88E}"/>
          </ac:inkMkLst>
        </pc:inkChg>
        <pc:inkChg chg="add">
          <ac:chgData name="Mourad Elhadef" userId="0a2b29ea4500b893" providerId="LiveId" clId="{8348E43D-710A-0E48-9246-E9064299021A}" dt="2019-11-25T14:00:09.577" v="22"/>
          <ac:inkMkLst>
            <pc:docMk/>
            <pc:sldMk cId="59036125" sldId="362"/>
            <ac:inkMk id="26" creationId="{0DA0380C-7485-964A-8F85-F49776D5D521}"/>
          </ac:inkMkLst>
        </pc:inkChg>
        <pc:inkChg chg="add">
          <ac:chgData name="Mourad Elhadef" userId="0a2b29ea4500b893" providerId="LiveId" clId="{8348E43D-710A-0E48-9246-E9064299021A}" dt="2019-11-25T14:00:10.194" v="23"/>
          <ac:inkMkLst>
            <pc:docMk/>
            <pc:sldMk cId="59036125" sldId="362"/>
            <ac:inkMk id="27" creationId="{C19C9D64-5455-2A4A-9187-822555437106}"/>
          </ac:inkMkLst>
        </pc:inkChg>
        <pc:inkChg chg="add del">
          <ac:chgData name="Mourad Elhadef" userId="0a2b29ea4500b893" providerId="LiveId" clId="{8348E43D-710A-0E48-9246-E9064299021A}" dt="2019-11-25T14:00:14.913" v="32"/>
          <ac:inkMkLst>
            <pc:docMk/>
            <pc:sldMk cId="59036125" sldId="362"/>
            <ac:inkMk id="28" creationId="{7098508B-940A-B848-A62C-23EE646F288E}"/>
          </ac:inkMkLst>
        </pc:inkChg>
        <pc:inkChg chg="add del">
          <ac:chgData name="Mourad Elhadef" userId="0a2b29ea4500b893" providerId="LiveId" clId="{8348E43D-710A-0E48-9246-E9064299021A}" dt="2019-11-25T14:00:14.913" v="32"/>
          <ac:inkMkLst>
            <pc:docMk/>
            <pc:sldMk cId="59036125" sldId="362"/>
            <ac:inkMk id="29" creationId="{2F819DCE-698D-8D4D-8444-77C35252FDA4}"/>
          </ac:inkMkLst>
        </pc:inkChg>
        <pc:inkChg chg="add del">
          <ac:chgData name="Mourad Elhadef" userId="0a2b29ea4500b893" providerId="LiveId" clId="{8348E43D-710A-0E48-9246-E9064299021A}" dt="2019-11-25T14:00:14.913" v="32"/>
          <ac:inkMkLst>
            <pc:docMk/>
            <pc:sldMk cId="59036125" sldId="362"/>
            <ac:inkMk id="30" creationId="{5341D9B0-6A84-5840-A9EC-9B82CBF309BD}"/>
          </ac:inkMkLst>
        </pc:inkChg>
        <pc:inkChg chg="add del">
          <ac:chgData name="Mourad Elhadef" userId="0a2b29ea4500b893" providerId="LiveId" clId="{8348E43D-710A-0E48-9246-E9064299021A}" dt="2019-11-25T14:00:14.913" v="32"/>
          <ac:inkMkLst>
            <pc:docMk/>
            <pc:sldMk cId="59036125" sldId="362"/>
            <ac:inkMk id="31" creationId="{A825CEE1-2C38-544B-A692-9F3AC7D1973B}"/>
          </ac:inkMkLst>
        </pc:inkChg>
        <pc:inkChg chg="add del">
          <ac:chgData name="Mourad Elhadef" userId="0a2b29ea4500b893" providerId="LiveId" clId="{8348E43D-710A-0E48-9246-E9064299021A}" dt="2019-11-25T14:00:14.913" v="32"/>
          <ac:inkMkLst>
            <pc:docMk/>
            <pc:sldMk cId="59036125" sldId="362"/>
            <ac:inkMk id="32" creationId="{40550E30-6053-564D-A01F-2A6445F75DB9}"/>
          </ac:inkMkLst>
        </pc:inkChg>
        <pc:inkChg chg="add del">
          <ac:chgData name="Mourad Elhadef" userId="0a2b29ea4500b893" providerId="LiveId" clId="{8348E43D-710A-0E48-9246-E9064299021A}" dt="2019-11-25T14:00:14.913" v="32"/>
          <ac:inkMkLst>
            <pc:docMk/>
            <pc:sldMk cId="59036125" sldId="362"/>
            <ac:inkMk id="33" creationId="{D4EDC923-5B3E-0C4E-B161-9E48F245348D}"/>
          </ac:inkMkLst>
        </pc:inkChg>
        <pc:inkChg chg="add del">
          <ac:chgData name="Mourad Elhadef" userId="0a2b29ea4500b893" providerId="LiveId" clId="{8348E43D-710A-0E48-9246-E9064299021A}" dt="2019-11-25T14:00:14.913" v="32"/>
          <ac:inkMkLst>
            <pc:docMk/>
            <pc:sldMk cId="59036125" sldId="362"/>
            <ac:inkMk id="34" creationId="{ADE1A947-55A0-FB43-9482-73735BB4EB37}"/>
          </ac:inkMkLst>
        </pc:inkChg>
        <pc:inkChg chg="add del">
          <ac:chgData name="Mourad Elhadef" userId="0a2b29ea4500b893" providerId="LiveId" clId="{8348E43D-710A-0E48-9246-E9064299021A}" dt="2019-11-25T14:00:14.913" v="32"/>
          <ac:inkMkLst>
            <pc:docMk/>
            <pc:sldMk cId="59036125" sldId="362"/>
            <ac:inkMk id="35" creationId="{A281A89E-FC56-4247-B930-3721E9928256}"/>
          </ac:inkMkLst>
        </pc:inkChg>
        <pc:inkChg chg="add reco">
          <ac:chgData name="Mourad Elhadef" userId="0a2b29ea4500b893" providerId="LiveId" clId="{8348E43D-710A-0E48-9246-E9064299021A}" dt="2019-11-25T14:00:14.913" v="32"/>
          <ac:inkMkLst>
            <pc:docMk/>
            <pc:sldMk cId="59036125" sldId="362"/>
            <ac:inkMk id="36" creationId="{BF7EAB12-B31A-8C40-AC0A-4FFC50E9D52B}"/>
          </ac:inkMkLst>
        </pc:inkChg>
        <pc:inkChg chg="add del">
          <ac:chgData name="Mourad Elhadef" userId="0a2b29ea4500b893" providerId="LiveId" clId="{8348E43D-710A-0E48-9246-E9064299021A}" dt="2019-11-25T14:00:25.062" v="38"/>
          <ac:inkMkLst>
            <pc:docMk/>
            <pc:sldMk cId="59036125" sldId="362"/>
            <ac:inkMk id="38" creationId="{BDF41B11-33D1-4D40-8792-DAFA99F94BA7}"/>
          </ac:inkMkLst>
        </pc:inkChg>
        <pc:inkChg chg="add del">
          <ac:chgData name="Mourad Elhadef" userId="0a2b29ea4500b893" providerId="LiveId" clId="{8348E43D-710A-0E48-9246-E9064299021A}" dt="2019-11-25T14:00:25.062" v="38"/>
          <ac:inkMkLst>
            <pc:docMk/>
            <pc:sldMk cId="59036125" sldId="362"/>
            <ac:inkMk id="39" creationId="{28DE2574-1211-494B-9700-91CC8FD8F7D7}"/>
          </ac:inkMkLst>
        </pc:inkChg>
        <pc:inkChg chg="add del">
          <ac:chgData name="Mourad Elhadef" userId="0a2b29ea4500b893" providerId="LiveId" clId="{8348E43D-710A-0E48-9246-E9064299021A}" dt="2019-11-25T14:00:25.062" v="38"/>
          <ac:inkMkLst>
            <pc:docMk/>
            <pc:sldMk cId="59036125" sldId="362"/>
            <ac:inkMk id="40" creationId="{19625FD9-05AF-FA4F-8F65-2EE2EA7B730C}"/>
          </ac:inkMkLst>
        </pc:inkChg>
        <pc:inkChg chg="add del">
          <ac:chgData name="Mourad Elhadef" userId="0a2b29ea4500b893" providerId="LiveId" clId="{8348E43D-710A-0E48-9246-E9064299021A}" dt="2019-11-25T14:00:25.062" v="38"/>
          <ac:inkMkLst>
            <pc:docMk/>
            <pc:sldMk cId="59036125" sldId="362"/>
            <ac:inkMk id="41" creationId="{8A117D2F-634A-5140-8A5A-DB5E40F41E70}"/>
          </ac:inkMkLst>
        </pc:inkChg>
        <pc:inkChg chg="add reco">
          <ac:chgData name="Mourad Elhadef" userId="0a2b29ea4500b893" providerId="LiveId" clId="{8348E43D-710A-0E48-9246-E9064299021A}" dt="2019-11-25T14:00:25.062" v="38"/>
          <ac:inkMkLst>
            <pc:docMk/>
            <pc:sldMk cId="59036125" sldId="362"/>
            <ac:inkMk id="42" creationId="{807DD33D-DE65-9C4A-BD51-45464D8CA4D0}"/>
          </ac:inkMkLst>
        </pc:inkChg>
        <pc:inkChg chg="add">
          <ac:chgData name="Mourad Elhadef" userId="0a2b29ea4500b893" providerId="LiveId" clId="{8348E43D-710A-0E48-9246-E9064299021A}" dt="2019-11-25T14:00:28.696" v="39"/>
          <ac:inkMkLst>
            <pc:docMk/>
            <pc:sldMk cId="59036125" sldId="362"/>
            <ac:inkMk id="44" creationId="{8F545B01-A5BE-D44B-9DF0-CC0788D9962A}"/>
          </ac:inkMkLst>
        </pc:inkChg>
        <pc:inkChg chg="add">
          <ac:chgData name="Mourad Elhadef" userId="0a2b29ea4500b893" providerId="LiveId" clId="{8348E43D-710A-0E48-9246-E9064299021A}" dt="2019-11-25T14:00:30.834" v="41"/>
          <ac:inkMkLst>
            <pc:docMk/>
            <pc:sldMk cId="59036125" sldId="362"/>
            <ac:inkMk id="45" creationId="{8E985000-6BCA-164F-910F-041E35BC0BCF}"/>
          </ac:inkMkLst>
        </pc:inkChg>
        <pc:inkChg chg="add">
          <ac:chgData name="Mourad Elhadef" userId="0a2b29ea4500b893" providerId="LiveId" clId="{8348E43D-710A-0E48-9246-E9064299021A}" dt="2019-11-25T14:00:31.442" v="42"/>
          <ac:inkMkLst>
            <pc:docMk/>
            <pc:sldMk cId="59036125" sldId="362"/>
            <ac:inkMk id="46" creationId="{332BFF7F-AB1B-5345-B1F1-E018305E5E68}"/>
          </ac:inkMkLst>
        </pc:inkChg>
        <pc:inkChg chg="add">
          <ac:chgData name="Mourad Elhadef" userId="0a2b29ea4500b893" providerId="LiveId" clId="{8348E43D-710A-0E48-9246-E9064299021A}" dt="2019-11-25T14:00:31.822" v="43"/>
          <ac:inkMkLst>
            <pc:docMk/>
            <pc:sldMk cId="59036125" sldId="362"/>
            <ac:inkMk id="47" creationId="{46D5212C-A8D3-8642-9C52-4F8B72CD6557}"/>
          </ac:inkMkLst>
        </pc:inkChg>
        <pc:inkChg chg="add">
          <ac:chgData name="Mourad Elhadef" userId="0a2b29ea4500b893" providerId="LiveId" clId="{8348E43D-710A-0E48-9246-E9064299021A}" dt="2019-11-25T14:00:32.223" v="44"/>
          <ac:inkMkLst>
            <pc:docMk/>
            <pc:sldMk cId="59036125" sldId="362"/>
            <ac:inkMk id="48" creationId="{EDFED2D5-A253-104E-ACC5-4ADB9C51A00A}"/>
          </ac:inkMkLst>
        </pc:inkChg>
        <pc:inkChg chg="add del">
          <ac:chgData name="Mourad Elhadef" userId="0a2b29ea4500b893" providerId="LiveId" clId="{8348E43D-710A-0E48-9246-E9064299021A}" dt="2019-11-25T14:00:35.159" v="49"/>
          <ac:inkMkLst>
            <pc:docMk/>
            <pc:sldMk cId="59036125" sldId="362"/>
            <ac:inkMk id="49" creationId="{BCDCB5B8-2838-9942-8025-1A0805303F76}"/>
          </ac:inkMkLst>
        </pc:inkChg>
        <pc:inkChg chg="add del">
          <ac:chgData name="Mourad Elhadef" userId="0a2b29ea4500b893" providerId="LiveId" clId="{8348E43D-710A-0E48-9246-E9064299021A}" dt="2019-11-25T14:00:35.159" v="49"/>
          <ac:inkMkLst>
            <pc:docMk/>
            <pc:sldMk cId="59036125" sldId="362"/>
            <ac:inkMk id="50" creationId="{D9BDD1BF-D9C2-964B-9703-EBED49EE3062}"/>
          </ac:inkMkLst>
        </pc:inkChg>
        <pc:inkChg chg="add del">
          <ac:chgData name="Mourad Elhadef" userId="0a2b29ea4500b893" providerId="LiveId" clId="{8348E43D-710A-0E48-9246-E9064299021A}" dt="2019-11-25T14:00:35.159" v="49"/>
          <ac:inkMkLst>
            <pc:docMk/>
            <pc:sldMk cId="59036125" sldId="362"/>
            <ac:inkMk id="51" creationId="{1F456C0D-3E83-E140-B698-A4B4B2DA54B6}"/>
          </ac:inkMkLst>
        </pc:inkChg>
        <pc:inkChg chg="add reco">
          <ac:chgData name="Mourad Elhadef" userId="0a2b29ea4500b893" providerId="LiveId" clId="{8348E43D-710A-0E48-9246-E9064299021A}" dt="2019-11-25T14:00:35.159" v="49"/>
          <ac:inkMkLst>
            <pc:docMk/>
            <pc:sldMk cId="59036125" sldId="362"/>
            <ac:inkMk id="52" creationId="{E6EC2F09-84C1-A34D-A0E8-A9184D06726B}"/>
          </ac:inkMkLst>
        </pc:inkChg>
        <pc:inkChg chg="add">
          <ac:chgData name="Mourad Elhadef" userId="0a2b29ea4500b893" providerId="LiveId" clId="{8348E43D-710A-0E48-9246-E9064299021A}" dt="2019-11-25T14:00:40.937" v="50"/>
          <ac:inkMkLst>
            <pc:docMk/>
            <pc:sldMk cId="59036125" sldId="362"/>
            <ac:inkMk id="54" creationId="{5CC4B23E-E2A0-A14B-BF25-24B88DE85ABB}"/>
          </ac:inkMkLst>
        </pc:inkChg>
        <pc:inkChg chg="add">
          <ac:chgData name="Mourad Elhadef" userId="0a2b29ea4500b893" providerId="LiveId" clId="{8348E43D-710A-0E48-9246-E9064299021A}" dt="2019-11-25T14:00:43.997" v="52"/>
          <ac:inkMkLst>
            <pc:docMk/>
            <pc:sldMk cId="59036125" sldId="362"/>
            <ac:inkMk id="55" creationId="{CF639A08-AB5E-404D-A79E-AB0CD1F297C1}"/>
          </ac:inkMkLst>
        </pc:inkChg>
        <pc:inkChg chg="add del">
          <ac:chgData name="Mourad Elhadef" userId="0a2b29ea4500b893" providerId="LiveId" clId="{8348E43D-710A-0E48-9246-E9064299021A}" dt="2019-11-25T14:00:46.184" v="57"/>
          <ac:inkMkLst>
            <pc:docMk/>
            <pc:sldMk cId="59036125" sldId="362"/>
            <ac:inkMk id="56" creationId="{0D8F1165-B5C2-0848-844F-87755CA2E2F6}"/>
          </ac:inkMkLst>
        </pc:inkChg>
        <pc:inkChg chg="add del">
          <ac:chgData name="Mourad Elhadef" userId="0a2b29ea4500b893" providerId="LiveId" clId="{8348E43D-710A-0E48-9246-E9064299021A}" dt="2019-11-25T14:00:46.184" v="57"/>
          <ac:inkMkLst>
            <pc:docMk/>
            <pc:sldMk cId="59036125" sldId="362"/>
            <ac:inkMk id="57" creationId="{09163D0F-20F1-FC47-9A69-776C221C44D2}"/>
          </ac:inkMkLst>
        </pc:inkChg>
        <pc:inkChg chg="add del">
          <ac:chgData name="Mourad Elhadef" userId="0a2b29ea4500b893" providerId="LiveId" clId="{8348E43D-710A-0E48-9246-E9064299021A}" dt="2019-11-25T14:00:46.184" v="57"/>
          <ac:inkMkLst>
            <pc:docMk/>
            <pc:sldMk cId="59036125" sldId="362"/>
            <ac:inkMk id="58" creationId="{D5FF3F60-498D-DE4A-82BD-1BB65EEC569B}"/>
          </ac:inkMkLst>
        </pc:inkChg>
        <pc:inkChg chg="add del">
          <ac:chgData name="Mourad Elhadef" userId="0a2b29ea4500b893" providerId="LiveId" clId="{8348E43D-710A-0E48-9246-E9064299021A}" dt="2019-11-25T14:00:46.184" v="57"/>
          <ac:inkMkLst>
            <pc:docMk/>
            <pc:sldMk cId="59036125" sldId="362"/>
            <ac:inkMk id="59" creationId="{F3B8C615-38E2-AE4D-96AA-9DDAD806BDD2}"/>
          </ac:inkMkLst>
        </pc:inkChg>
        <pc:inkChg chg="add reco">
          <ac:chgData name="Mourad Elhadef" userId="0a2b29ea4500b893" providerId="LiveId" clId="{8348E43D-710A-0E48-9246-E9064299021A}" dt="2019-11-25T14:00:46.184" v="57"/>
          <ac:inkMkLst>
            <pc:docMk/>
            <pc:sldMk cId="59036125" sldId="362"/>
            <ac:inkMk id="60" creationId="{21F1BF93-DA79-074B-B6D5-D9BA349A9EB6}"/>
          </ac:inkMkLst>
        </pc:inkChg>
        <pc:inkChg chg="add reco">
          <ac:chgData name="Mourad Elhadef" userId="0a2b29ea4500b893" providerId="LiveId" clId="{8348E43D-710A-0E48-9246-E9064299021A}" dt="2019-11-25T14:00:46.184" v="57"/>
          <ac:inkMkLst>
            <pc:docMk/>
            <pc:sldMk cId="59036125" sldId="362"/>
            <ac:inkMk id="61" creationId="{6A82D2E7-A7EB-D14C-8715-DA2BD8CEE129}"/>
          </ac:inkMkLst>
        </pc:inkChg>
        <pc:inkChg chg="add del">
          <ac:chgData name="Mourad Elhadef" userId="0a2b29ea4500b893" providerId="LiveId" clId="{8348E43D-710A-0E48-9246-E9064299021A}" dt="2019-11-25T14:00:54.660" v="68"/>
          <ac:inkMkLst>
            <pc:docMk/>
            <pc:sldMk cId="59036125" sldId="362"/>
            <ac:inkMk id="64" creationId="{6C7008D1-14E5-3E49-AF1F-EDA2632C9F05}"/>
          </ac:inkMkLst>
        </pc:inkChg>
        <pc:inkChg chg="add del">
          <ac:chgData name="Mourad Elhadef" userId="0a2b29ea4500b893" providerId="LiveId" clId="{8348E43D-710A-0E48-9246-E9064299021A}" dt="2019-11-25T14:00:54.660" v="68"/>
          <ac:inkMkLst>
            <pc:docMk/>
            <pc:sldMk cId="59036125" sldId="362"/>
            <ac:inkMk id="65" creationId="{BB2AD043-0FAF-B743-A7F5-6FF5903E5479}"/>
          </ac:inkMkLst>
        </pc:inkChg>
        <pc:inkChg chg="add del">
          <ac:chgData name="Mourad Elhadef" userId="0a2b29ea4500b893" providerId="LiveId" clId="{8348E43D-710A-0E48-9246-E9064299021A}" dt="2019-11-25T14:00:54.660" v="68"/>
          <ac:inkMkLst>
            <pc:docMk/>
            <pc:sldMk cId="59036125" sldId="362"/>
            <ac:inkMk id="66" creationId="{0DC7D642-3C59-6440-BAA4-AC151314FAB3}"/>
          </ac:inkMkLst>
        </pc:inkChg>
        <pc:inkChg chg="add del">
          <ac:chgData name="Mourad Elhadef" userId="0a2b29ea4500b893" providerId="LiveId" clId="{8348E43D-710A-0E48-9246-E9064299021A}" dt="2019-11-25T14:00:54.660" v="68"/>
          <ac:inkMkLst>
            <pc:docMk/>
            <pc:sldMk cId="59036125" sldId="362"/>
            <ac:inkMk id="67" creationId="{3B11652A-1832-7947-A20C-2181494BB08C}"/>
          </ac:inkMkLst>
        </pc:inkChg>
        <pc:inkChg chg="add del">
          <ac:chgData name="Mourad Elhadef" userId="0a2b29ea4500b893" providerId="LiveId" clId="{8348E43D-710A-0E48-9246-E9064299021A}" dt="2019-11-25T14:00:54.660" v="68"/>
          <ac:inkMkLst>
            <pc:docMk/>
            <pc:sldMk cId="59036125" sldId="362"/>
            <ac:inkMk id="68" creationId="{60170D66-D6A8-544C-9B61-E886FC1909B9}"/>
          </ac:inkMkLst>
        </pc:inkChg>
        <pc:inkChg chg="add del">
          <ac:chgData name="Mourad Elhadef" userId="0a2b29ea4500b893" providerId="LiveId" clId="{8348E43D-710A-0E48-9246-E9064299021A}" dt="2019-11-25T14:00:54.660" v="68"/>
          <ac:inkMkLst>
            <pc:docMk/>
            <pc:sldMk cId="59036125" sldId="362"/>
            <ac:inkMk id="69" creationId="{CCF5CCA9-1A2E-3E4D-98C6-F82E24FB5EC4}"/>
          </ac:inkMkLst>
        </pc:inkChg>
        <pc:inkChg chg="add del">
          <ac:chgData name="Mourad Elhadef" userId="0a2b29ea4500b893" providerId="LiveId" clId="{8348E43D-710A-0E48-9246-E9064299021A}" dt="2019-11-25T14:00:54.660" v="68"/>
          <ac:inkMkLst>
            <pc:docMk/>
            <pc:sldMk cId="59036125" sldId="362"/>
            <ac:inkMk id="70" creationId="{703D6A36-2882-CE4A-B4E8-F1B5246376B6}"/>
          </ac:inkMkLst>
        </pc:inkChg>
        <pc:inkChg chg="add del">
          <ac:chgData name="Mourad Elhadef" userId="0a2b29ea4500b893" providerId="LiveId" clId="{8348E43D-710A-0E48-9246-E9064299021A}" dt="2019-11-25T14:00:54.660" v="68"/>
          <ac:inkMkLst>
            <pc:docMk/>
            <pc:sldMk cId="59036125" sldId="362"/>
            <ac:inkMk id="71" creationId="{1EE43B62-2FEE-B941-A332-9A42F9AAC954}"/>
          </ac:inkMkLst>
        </pc:inkChg>
        <pc:inkChg chg="add del">
          <ac:chgData name="Mourad Elhadef" userId="0a2b29ea4500b893" providerId="LiveId" clId="{8348E43D-710A-0E48-9246-E9064299021A}" dt="2019-11-25T14:00:54.660" v="68"/>
          <ac:inkMkLst>
            <pc:docMk/>
            <pc:sldMk cId="59036125" sldId="362"/>
            <ac:inkMk id="72" creationId="{E8CA6DFA-E576-CB41-93D2-82AC12610218}"/>
          </ac:inkMkLst>
        </pc:inkChg>
        <pc:inkChg chg="add del">
          <ac:chgData name="Mourad Elhadef" userId="0a2b29ea4500b893" providerId="LiveId" clId="{8348E43D-710A-0E48-9246-E9064299021A}" dt="2019-11-25T14:00:54.660" v="68"/>
          <ac:inkMkLst>
            <pc:docMk/>
            <pc:sldMk cId="59036125" sldId="362"/>
            <ac:inkMk id="73" creationId="{04267D02-8F2B-4741-8A5B-71A1FFAE7F3B}"/>
          </ac:inkMkLst>
        </pc:inkChg>
        <pc:inkChg chg="add reco">
          <ac:chgData name="Mourad Elhadef" userId="0a2b29ea4500b893" providerId="LiveId" clId="{8348E43D-710A-0E48-9246-E9064299021A}" dt="2019-11-25T14:00:54.660" v="68"/>
          <ac:inkMkLst>
            <pc:docMk/>
            <pc:sldMk cId="59036125" sldId="362"/>
            <ac:inkMk id="74" creationId="{53B28A1C-5957-8E4C-80F7-808FC6C95F60}"/>
          </ac:inkMkLst>
        </pc:inkChg>
        <pc:inkChg chg="add del">
          <ac:chgData name="Mourad Elhadef" userId="0a2b29ea4500b893" providerId="LiveId" clId="{8348E43D-710A-0E48-9246-E9064299021A}" dt="2019-11-25T14:00:59.034" v="78"/>
          <ac:inkMkLst>
            <pc:docMk/>
            <pc:sldMk cId="59036125" sldId="362"/>
            <ac:inkMk id="76" creationId="{3645DB36-8211-CF4F-B7E9-9BBE1CE3EEDD}"/>
          </ac:inkMkLst>
        </pc:inkChg>
        <pc:inkChg chg="add del">
          <ac:chgData name="Mourad Elhadef" userId="0a2b29ea4500b893" providerId="LiveId" clId="{8348E43D-710A-0E48-9246-E9064299021A}" dt="2019-11-25T14:00:59.034" v="78"/>
          <ac:inkMkLst>
            <pc:docMk/>
            <pc:sldMk cId="59036125" sldId="362"/>
            <ac:inkMk id="77" creationId="{B2034506-17EF-5444-8F80-E4A82AA895C2}"/>
          </ac:inkMkLst>
        </pc:inkChg>
        <pc:inkChg chg="add del">
          <ac:chgData name="Mourad Elhadef" userId="0a2b29ea4500b893" providerId="LiveId" clId="{8348E43D-710A-0E48-9246-E9064299021A}" dt="2019-11-25T14:00:59.034" v="78"/>
          <ac:inkMkLst>
            <pc:docMk/>
            <pc:sldMk cId="59036125" sldId="362"/>
            <ac:inkMk id="78" creationId="{66DE194C-2A55-204A-9E59-483450AB0A7A}"/>
          </ac:inkMkLst>
        </pc:inkChg>
        <pc:inkChg chg="add del">
          <ac:chgData name="Mourad Elhadef" userId="0a2b29ea4500b893" providerId="LiveId" clId="{8348E43D-710A-0E48-9246-E9064299021A}" dt="2019-11-25T14:00:59.034" v="78"/>
          <ac:inkMkLst>
            <pc:docMk/>
            <pc:sldMk cId="59036125" sldId="362"/>
            <ac:inkMk id="79" creationId="{EC44E0B8-2FF4-304F-B02C-9577AE669571}"/>
          </ac:inkMkLst>
        </pc:inkChg>
        <pc:inkChg chg="add del">
          <ac:chgData name="Mourad Elhadef" userId="0a2b29ea4500b893" providerId="LiveId" clId="{8348E43D-710A-0E48-9246-E9064299021A}" dt="2019-11-25T14:00:59.034" v="78"/>
          <ac:inkMkLst>
            <pc:docMk/>
            <pc:sldMk cId="59036125" sldId="362"/>
            <ac:inkMk id="80" creationId="{61E44B20-1613-6143-A395-9EEFF5F003A2}"/>
          </ac:inkMkLst>
        </pc:inkChg>
        <pc:inkChg chg="add del">
          <ac:chgData name="Mourad Elhadef" userId="0a2b29ea4500b893" providerId="LiveId" clId="{8348E43D-710A-0E48-9246-E9064299021A}" dt="2019-11-25T14:00:59.034" v="78"/>
          <ac:inkMkLst>
            <pc:docMk/>
            <pc:sldMk cId="59036125" sldId="362"/>
            <ac:inkMk id="81" creationId="{0DD07FD0-435A-0D46-AB2D-86DE7280F212}"/>
          </ac:inkMkLst>
        </pc:inkChg>
        <pc:inkChg chg="add del">
          <ac:chgData name="Mourad Elhadef" userId="0a2b29ea4500b893" providerId="LiveId" clId="{8348E43D-710A-0E48-9246-E9064299021A}" dt="2019-11-25T14:00:59.034" v="78"/>
          <ac:inkMkLst>
            <pc:docMk/>
            <pc:sldMk cId="59036125" sldId="362"/>
            <ac:inkMk id="82" creationId="{E8D0B552-6245-ED4E-A7CE-080C9F0E1737}"/>
          </ac:inkMkLst>
        </pc:inkChg>
        <pc:inkChg chg="add del">
          <ac:chgData name="Mourad Elhadef" userId="0a2b29ea4500b893" providerId="LiveId" clId="{8348E43D-710A-0E48-9246-E9064299021A}" dt="2019-11-25T14:00:59.034" v="78"/>
          <ac:inkMkLst>
            <pc:docMk/>
            <pc:sldMk cId="59036125" sldId="362"/>
            <ac:inkMk id="83" creationId="{7159E412-913F-7C46-82BE-A8C82E1E375F}"/>
          </ac:inkMkLst>
        </pc:inkChg>
        <pc:inkChg chg="add reco">
          <ac:chgData name="Mourad Elhadef" userId="0a2b29ea4500b893" providerId="LiveId" clId="{8348E43D-710A-0E48-9246-E9064299021A}" dt="2019-11-25T14:00:59.034" v="78"/>
          <ac:inkMkLst>
            <pc:docMk/>
            <pc:sldMk cId="59036125" sldId="362"/>
            <ac:inkMk id="84" creationId="{6F2891D3-3C37-5946-B9B0-F6FBB7FC9857}"/>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599546-8AB1-45F1-B025-A7E56AA6222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3BFA0740-DA0A-4A5B-B80F-87A722966938}">
      <dgm:prSet/>
      <dgm:spPr/>
      <dgm:t>
        <a:bodyPr/>
        <a:lstStyle/>
        <a:p>
          <a:pPr rtl="0"/>
          <a:r>
            <a:rPr lang="en-US" b="1" dirty="0"/>
            <a:t>Data Flow Diagram Example</a:t>
          </a:r>
          <a:endParaRPr lang="en-US" dirty="0"/>
        </a:p>
      </dgm:t>
    </dgm:pt>
    <dgm:pt modelId="{38B5C8B0-1472-4714-935D-379145689EA4}" type="parTrans" cxnId="{D3299C1F-10EF-4462-9297-69D6434A98AE}">
      <dgm:prSet/>
      <dgm:spPr/>
      <dgm:t>
        <a:bodyPr/>
        <a:lstStyle/>
        <a:p>
          <a:endParaRPr lang="en-US"/>
        </a:p>
      </dgm:t>
    </dgm:pt>
    <dgm:pt modelId="{70508329-ED76-4EB4-B573-FC8067FAE231}" type="sibTrans" cxnId="{D3299C1F-10EF-4462-9297-69D6434A98AE}">
      <dgm:prSet/>
      <dgm:spPr/>
      <dgm:t>
        <a:bodyPr/>
        <a:lstStyle/>
        <a:p>
          <a:endParaRPr lang="en-US"/>
        </a:p>
      </dgm:t>
    </dgm:pt>
    <dgm:pt modelId="{7E61092F-52BA-480F-8F51-332555024E45}" type="pres">
      <dgm:prSet presAssocID="{10599546-8AB1-45F1-B025-A7E56AA62221}" presName="CompostProcess" presStyleCnt="0">
        <dgm:presLayoutVars>
          <dgm:dir/>
          <dgm:resizeHandles val="exact"/>
        </dgm:presLayoutVars>
      </dgm:prSet>
      <dgm:spPr/>
    </dgm:pt>
    <dgm:pt modelId="{500C7522-292E-405F-9A5D-B0816DF58A6F}" type="pres">
      <dgm:prSet presAssocID="{10599546-8AB1-45F1-B025-A7E56AA62221}" presName="arrow" presStyleLbl="bgShp" presStyleIdx="0" presStyleCnt="1" custLinFactNeighborX="-225" custLinFactNeighborY="893"/>
      <dgm:spPr/>
    </dgm:pt>
    <dgm:pt modelId="{5A0412D6-63CA-4DE2-B446-F1B76F66948A}" type="pres">
      <dgm:prSet presAssocID="{10599546-8AB1-45F1-B025-A7E56AA62221}" presName="linearProcess" presStyleCnt="0"/>
      <dgm:spPr/>
    </dgm:pt>
    <dgm:pt modelId="{A69B21B8-3A3E-4E12-BEAD-A29C8484C494}" type="pres">
      <dgm:prSet presAssocID="{3BFA0740-DA0A-4A5B-B80F-87A722966938}" presName="textNode" presStyleLbl="node1" presStyleIdx="0" presStyleCnt="1" custLinFactNeighborX="-5934">
        <dgm:presLayoutVars>
          <dgm:bulletEnabled val="1"/>
        </dgm:presLayoutVars>
      </dgm:prSet>
      <dgm:spPr/>
    </dgm:pt>
  </dgm:ptLst>
  <dgm:cxnLst>
    <dgm:cxn modelId="{D3299C1F-10EF-4462-9297-69D6434A98AE}" srcId="{10599546-8AB1-45F1-B025-A7E56AA62221}" destId="{3BFA0740-DA0A-4A5B-B80F-87A722966938}" srcOrd="0" destOrd="0" parTransId="{38B5C8B0-1472-4714-935D-379145689EA4}" sibTransId="{70508329-ED76-4EB4-B573-FC8067FAE231}"/>
    <dgm:cxn modelId="{32A2FA9D-0FD5-4DE4-A76B-1D7BEEB3A48D}" type="presOf" srcId="{3BFA0740-DA0A-4A5B-B80F-87A722966938}" destId="{A69B21B8-3A3E-4E12-BEAD-A29C8484C494}" srcOrd="0" destOrd="0" presId="urn:microsoft.com/office/officeart/2005/8/layout/hProcess9"/>
    <dgm:cxn modelId="{4E1213D6-78DB-409C-A4DF-CD69F6BB3758}" type="presOf" srcId="{10599546-8AB1-45F1-B025-A7E56AA62221}" destId="{7E61092F-52BA-480F-8F51-332555024E45}" srcOrd="0" destOrd="0" presId="urn:microsoft.com/office/officeart/2005/8/layout/hProcess9"/>
    <dgm:cxn modelId="{28FED4D1-9C77-42E4-ADD9-BD0D03357B6F}" type="presParOf" srcId="{7E61092F-52BA-480F-8F51-332555024E45}" destId="{500C7522-292E-405F-9A5D-B0816DF58A6F}" srcOrd="0" destOrd="0" presId="urn:microsoft.com/office/officeart/2005/8/layout/hProcess9"/>
    <dgm:cxn modelId="{817B0D7A-D196-41A4-9A6D-CB8BE1B64CC5}" type="presParOf" srcId="{7E61092F-52BA-480F-8F51-332555024E45}" destId="{5A0412D6-63CA-4DE2-B446-F1B76F66948A}" srcOrd="1" destOrd="0" presId="urn:microsoft.com/office/officeart/2005/8/layout/hProcess9"/>
    <dgm:cxn modelId="{17B87F54-2A4D-4AE2-889A-7AAEE0FE6171}" type="presParOf" srcId="{5A0412D6-63CA-4DE2-B446-F1B76F66948A}" destId="{A69B21B8-3A3E-4E12-BEAD-A29C8484C494}"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DBB658-2B0F-4D3B-9EE3-AA440A1CBF9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33999A8-4405-485D-9C36-85B77EE1F3D3}">
      <dgm:prSet/>
      <dgm:spPr/>
      <dgm:t>
        <a:bodyPr/>
        <a:lstStyle/>
        <a:p>
          <a:pPr rtl="0"/>
          <a:r>
            <a:rPr lang="en-US" i="1" dirty="0"/>
            <a:t>www.ask.com</a:t>
          </a:r>
          <a:endParaRPr lang="en-US" dirty="0"/>
        </a:p>
      </dgm:t>
    </dgm:pt>
    <dgm:pt modelId="{53F1588E-94D4-4649-AB97-C09A871CB79D}" type="parTrans" cxnId="{3D7A4F91-60B1-4A53-ACB9-E9389A7155AF}">
      <dgm:prSet/>
      <dgm:spPr/>
      <dgm:t>
        <a:bodyPr/>
        <a:lstStyle/>
        <a:p>
          <a:endParaRPr lang="en-US"/>
        </a:p>
      </dgm:t>
    </dgm:pt>
    <dgm:pt modelId="{7CC1F3E6-179C-4297-A9C8-14202CA3A726}" type="sibTrans" cxnId="{3D7A4F91-60B1-4A53-ACB9-E9389A7155AF}">
      <dgm:prSet/>
      <dgm:spPr/>
      <dgm:t>
        <a:bodyPr/>
        <a:lstStyle/>
        <a:p>
          <a:endParaRPr lang="en-US"/>
        </a:p>
      </dgm:t>
    </dgm:pt>
    <dgm:pt modelId="{9D1066CB-841C-4682-A3D9-5B2B9E87F2E6}" type="pres">
      <dgm:prSet presAssocID="{83DBB658-2B0F-4D3B-9EE3-AA440A1CBF9D}" presName="linear" presStyleCnt="0">
        <dgm:presLayoutVars>
          <dgm:animLvl val="lvl"/>
          <dgm:resizeHandles val="exact"/>
        </dgm:presLayoutVars>
      </dgm:prSet>
      <dgm:spPr/>
    </dgm:pt>
    <dgm:pt modelId="{D3E9FA4C-436A-4E41-B173-845233B805F0}" type="pres">
      <dgm:prSet presAssocID="{833999A8-4405-485D-9C36-85B77EE1F3D3}" presName="parentText" presStyleLbl="node1" presStyleIdx="0" presStyleCnt="1" custScaleY="102656" custLinFactY="-37474" custLinFactNeighborX="24876" custLinFactNeighborY="-100000">
        <dgm:presLayoutVars>
          <dgm:chMax val="0"/>
          <dgm:bulletEnabled val="1"/>
        </dgm:presLayoutVars>
      </dgm:prSet>
      <dgm:spPr/>
    </dgm:pt>
  </dgm:ptLst>
  <dgm:cxnLst>
    <dgm:cxn modelId="{06BC4858-E032-436F-8BF2-A998CB0A38C1}" type="presOf" srcId="{833999A8-4405-485D-9C36-85B77EE1F3D3}" destId="{D3E9FA4C-436A-4E41-B173-845233B805F0}" srcOrd="0" destOrd="0" presId="urn:microsoft.com/office/officeart/2005/8/layout/vList2"/>
    <dgm:cxn modelId="{3D7A4F91-60B1-4A53-ACB9-E9389A7155AF}" srcId="{83DBB658-2B0F-4D3B-9EE3-AA440A1CBF9D}" destId="{833999A8-4405-485D-9C36-85B77EE1F3D3}" srcOrd="0" destOrd="0" parTransId="{53F1588E-94D4-4649-AB97-C09A871CB79D}" sibTransId="{7CC1F3E6-179C-4297-A9C8-14202CA3A726}"/>
    <dgm:cxn modelId="{12FB2193-D8CB-4967-B39E-02AFDC54CB79}" type="presOf" srcId="{83DBB658-2B0F-4D3B-9EE3-AA440A1CBF9D}" destId="{9D1066CB-841C-4682-A3D9-5B2B9E87F2E6}" srcOrd="0" destOrd="0" presId="urn:microsoft.com/office/officeart/2005/8/layout/vList2"/>
    <dgm:cxn modelId="{44CC50A4-BCDB-4A6D-96A6-2D2EBAF261DB}" type="presParOf" srcId="{9D1066CB-841C-4682-A3D9-5B2B9E87F2E6}" destId="{D3E9FA4C-436A-4E41-B173-845233B805F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1E7BBC-23FD-4125-8804-6B0F320C853F}"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FFCAF770-3363-40E5-A2B6-0A57037E3165}">
      <dgm:prSet/>
      <dgm:spPr/>
      <dgm:t>
        <a:bodyPr/>
        <a:lstStyle/>
        <a:p>
          <a:pPr rtl="0"/>
          <a:r>
            <a:rPr lang="en-US" b="1" dirty="0"/>
            <a:t>Hierarchy Chart</a:t>
          </a:r>
          <a:endParaRPr lang="en-US" dirty="0"/>
        </a:p>
      </dgm:t>
    </dgm:pt>
    <dgm:pt modelId="{031D3CAA-E89C-4CD6-8280-1AF8CFC8B8AF}" type="parTrans" cxnId="{07FE9956-5225-44CF-8341-135B9EB25560}">
      <dgm:prSet/>
      <dgm:spPr/>
      <dgm:t>
        <a:bodyPr/>
        <a:lstStyle/>
        <a:p>
          <a:endParaRPr lang="en-US"/>
        </a:p>
      </dgm:t>
    </dgm:pt>
    <dgm:pt modelId="{69F42834-8CD6-49FA-8B8D-B1D4C8CC153C}" type="sibTrans" cxnId="{07FE9956-5225-44CF-8341-135B9EB25560}">
      <dgm:prSet/>
      <dgm:spPr/>
      <dgm:t>
        <a:bodyPr/>
        <a:lstStyle/>
        <a:p>
          <a:endParaRPr lang="en-US"/>
        </a:p>
      </dgm:t>
    </dgm:pt>
    <dgm:pt modelId="{89AB2EB3-EAD2-4D3E-B069-9433AC1E0F42}" type="pres">
      <dgm:prSet presAssocID="{051E7BBC-23FD-4125-8804-6B0F320C853F}" presName="CompostProcess" presStyleCnt="0">
        <dgm:presLayoutVars>
          <dgm:dir/>
          <dgm:resizeHandles val="exact"/>
        </dgm:presLayoutVars>
      </dgm:prSet>
      <dgm:spPr/>
    </dgm:pt>
    <dgm:pt modelId="{2E59E67A-61C3-4011-9997-0AC2E1145E6F}" type="pres">
      <dgm:prSet presAssocID="{051E7BBC-23FD-4125-8804-6B0F320C853F}" presName="arrow" presStyleLbl="bgShp" presStyleIdx="0" presStyleCnt="1"/>
      <dgm:spPr/>
    </dgm:pt>
    <dgm:pt modelId="{DA5C1E2B-F4D1-438A-80D0-EAAE7BAC9535}" type="pres">
      <dgm:prSet presAssocID="{051E7BBC-23FD-4125-8804-6B0F320C853F}" presName="linearProcess" presStyleCnt="0"/>
      <dgm:spPr/>
    </dgm:pt>
    <dgm:pt modelId="{D5A7A4B0-A9A2-4288-BCB0-94607B517D82}" type="pres">
      <dgm:prSet presAssocID="{FFCAF770-3363-40E5-A2B6-0A57037E3165}" presName="textNode" presStyleLbl="node1" presStyleIdx="0" presStyleCnt="1">
        <dgm:presLayoutVars>
          <dgm:bulletEnabled val="1"/>
        </dgm:presLayoutVars>
      </dgm:prSet>
      <dgm:spPr/>
    </dgm:pt>
  </dgm:ptLst>
  <dgm:cxnLst>
    <dgm:cxn modelId="{0F042200-A416-4C31-B4A6-08EA7B20EA24}" type="presOf" srcId="{051E7BBC-23FD-4125-8804-6B0F320C853F}" destId="{89AB2EB3-EAD2-4D3E-B069-9433AC1E0F42}" srcOrd="0" destOrd="0" presId="urn:microsoft.com/office/officeart/2005/8/layout/hProcess9"/>
    <dgm:cxn modelId="{D4885F15-2C63-4BA6-9057-D0C90E98F0B2}" type="presOf" srcId="{FFCAF770-3363-40E5-A2B6-0A57037E3165}" destId="{D5A7A4B0-A9A2-4288-BCB0-94607B517D82}" srcOrd="0" destOrd="0" presId="urn:microsoft.com/office/officeart/2005/8/layout/hProcess9"/>
    <dgm:cxn modelId="{07FE9956-5225-44CF-8341-135B9EB25560}" srcId="{051E7BBC-23FD-4125-8804-6B0F320C853F}" destId="{FFCAF770-3363-40E5-A2B6-0A57037E3165}" srcOrd="0" destOrd="0" parTransId="{031D3CAA-E89C-4CD6-8280-1AF8CFC8B8AF}" sibTransId="{69F42834-8CD6-49FA-8B8D-B1D4C8CC153C}"/>
    <dgm:cxn modelId="{6519DAF5-CD67-4B76-AC80-5E505F742973}" type="presParOf" srcId="{89AB2EB3-EAD2-4D3E-B069-9433AC1E0F42}" destId="{2E59E67A-61C3-4011-9997-0AC2E1145E6F}" srcOrd="0" destOrd="0" presId="urn:microsoft.com/office/officeart/2005/8/layout/hProcess9"/>
    <dgm:cxn modelId="{99B2E491-8AD6-410F-BF7D-88F0C507BFDB}" type="presParOf" srcId="{89AB2EB3-EAD2-4D3E-B069-9433AC1E0F42}" destId="{DA5C1E2B-F4D1-438A-80D0-EAAE7BAC9535}" srcOrd="1" destOrd="0" presId="urn:microsoft.com/office/officeart/2005/8/layout/hProcess9"/>
    <dgm:cxn modelId="{2F01F0D6-3EF1-45CF-A062-3A6636B3FA46}" type="presParOf" srcId="{DA5C1E2B-F4D1-438A-80D0-EAAE7BAC9535}" destId="{D5A7A4B0-A9A2-4288-BCB0-94607B517D82}"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647A08-EC89-496B-93AC-64933103E39B}"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C68E3367-4D91-481C-9CB9-A5FAC182EAB6}">
      <dgm:prSet/>
      <dgm:spPr/>
      <dgm:t>
        <a:bodyPr/>
        <a:lstStyle/>
        <a:p>
          <a:pPr rtl="0"/>
          <a:r>
            <a:rPr lang="en-US" b="1" dirty="0"/>
            <a:t>Pseudocode</a:t>
          </a:r>
          <a:endParaRPr lang="en-US" dirty="0"/>
        </a:p>
      </dgm:t>
    </dgm:pt>
    <dgm:pt modelId="{10D561BF-6805-4E78-B0D7-2601F2BF2607}" type="parTrans" cxnId="{411DA6D7-36B8-496C-BBBA-0F18C8285E10}">
      <dgm:prSet/>
      <dgm:spPr/>
      <dgm:t>
        <a:bodyPr/>
        <a:lstStyle/>
        <a:p>
          <a:endParaRPr lang="en-US"/>
        </a:p>
      </dgm:t>
    </dgm:pt>
    <dgm:pt modelId="{12F7A28D-26C2-4346-9BBA-19AA660E8151}" type="sibTrans" cxnId="{411DA6D7-36B8-496C-BBBA-0F18C8285E10}">
      <dgm:prSet/>
      <dgm:spPr/>
      <dgm:t>
        <a:bodyPr/>
        <a:lstStyle/>
        <a:p>
          <a:endParaRPr lang="en-US"/>
        </a:p>
      </dgm:t>
    </dgm:pt>
    <dgm:pt modelId="{68A7B9AB-C83E-485A-A727-CF8B784594DF}" type="pres">
      <dgm:prSet presAssocID="{90647A08-EC89-496B-93AC-64933103E39B}" presName="CompostProcess" presStyleCnt="0">
        <dgm:presLayoutVars>
          <dgm:dir/>
          <dgm:resizeHandles val="exact"/>
        </dgm:presLayoutVars>
      </dgm:prSet>
      <dgm:spPr/>
    </dgm:pt>
    <dgm:pt modelId="{BF9F9D19-C6D2-469F-ACA3-EFFBD2EDEED1}" type="pres">
      <dgm:prSet presAssocID="{90647A08-EC89-496B-93AC-64933103E39B}" presName="arrow" presStyleLbl="bgShp" presStyleIdx="0" presStyleCnt="1"/>
      <dgm:spPr/>
    </dgm:pt>
    <dgm:pt modelId="{0EE23881-7108-4EFD-83DB-0FF57F1A03E2}" type="pres">
      <dgm:prSet presAssocID="{90647A08-EC89-496B-93AC-64933103E39B}" presName="linearProcess" presStyleCnt="0"/>
      <dgm:spPr/>
    </dgm:pt>
    <dgm:pt modelId="{591DD207-CF8D-44B2-924F-528360CEC33A}" type="pres">
      <dgm:prSet presAssocID="{C68E3367-4D91-481C-9CB9-A5FAC182EAB6}" presName="textNode" presStyleLbl="node1" presStyleIdx="0" presStyleCnt="1">
        <dgm:presLayoutVars>
          <dgm:bulletEnabled val="1"/>
        </dgm:presLayoutVars>
      </dgm:prSet>
      <dgm:spPr/>
    </dgm:pt>
  </dgm:ptLst>
  <dgm:cxnLst>
    <dgm:cxn modelId="{5416DA59-2552-4A7B-B262-166F4D85C34A}" type="presOf" srcId="{90647A08-EC89-496B-93AC-64933103E39B}" destId="{68A7B9AB-C83E-485A-A727-CF8B784594DF}" srcOrd="0" destOrd="0" presId="urn:microsoft.com/office/officeart/2005/8/layout/hProcess9"/>
    <dgm:cxn modelId="{B118B59E-C3B4-428A-A28A-67AE5913E720}" type="presOf" srcId="{C68E3367-4D91-481C-9CB9-A5FAC182EAB6}" destId="{591DD207-CF8D-44B2-924F-528360CEC33A}" srcOrd="0" destOrd="0" presId="urn:microsoft.com/office/officeart/2005/8/layout/hProcess9"/>
    <dgm:cxn modelId="{411DA6D7-36B8-496C-BBBA-0F18C8285E10}" srcId="{90647A08-EC89-496B-93AC-64933103E39B}" destId="{C68E3367-4D91-481C-9CB9-A5FAC182EAB6}" srcOrd="0" destOrd="0" parTransId="{10D561BF-6805-4E78-B0D7-2601F2BF2607}" sibTransId="{12F7A28D-26C2-4346-9BBA-19AA660E8151}"/>
    <dgm:cxn modelId="{325CBB5D-A6A2-4E85-845A-CF04D7F00D76}" type="presParOf" srcId="{68A7B9AB-C83E-485A-A727-CF8B784594DF}" destId="{BF9F9D19-C6D2-469F-ACA3-EFFBD2EDEED1}" srcOrd="0" destOrd="0" presId="urn:microsoft.com/office/officeart/2005/8/layout/hProcess9"/>
    <dgm:cxn modelId="{C690CA52-AEE8-49E4-A5EF-464CFD33B349}" type="presParOf" srcId="{68A7B9AB-C83E-485A-A727-CF8B784594DF}" destId="{0EE23881-7108-4EFD-83DB-0FF57F1A03E2}" srcOrd="1" destOrd="0" presId="urn:microsoft.com/office/officeart/2005/8/layout/hProcess9"/>
    <dgm:cxn modelId="{80F332A6-D978-4FF2-BD9E-D4238ECE179B}" type="presParOf" srcId="{0EE23881-7108-4EFD-83DB-0FF57F1A03E2}" destId="{591DD207-CF8D-44B2-924F-528360CEC33A}"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417EA4-C485-4EB7-B8F6-1203A8C2D38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AA1450E-22B0-4F62-8482-AC8E32520C58}">
      <dgm:prSet/>
      <dgm:spPr/>
      <dgm:t>
        <a:bodyPr/>
        <a:lstStyle/>
        <a:p>
          <a:pPr rtl="0"/>
          <a:r>
            <a:rPr lang="en-US" b="1" dirty="0"/>
            <a:t>Program Flowchart &amp; Symbols</a:t>
          </a:r>
          <a:endParaRPr lang="en-US" dirty="0"/>
        </a:p>
      </dgm:t>
    </dgm:pt>
    <dgm:pt modelId="{A388420F-75C3-406C-BC30-5C898A68BC9C}" type="parTrans" cxnId="{2CB4B534-6DD7-46A1-B70A-56EACD389BF8}">
      <dgm:prSet/>
      <dgm:spPr/>
      <dgm:t>
        <a:bodyPr/>
        <a:lstStyle/>
        <a:p>
          <a:endParaRPr lang="en-US"/>
        </a:p>
      </dgm:t>
    </dgm:pt>
    <dgm:pt modelId="{6DAFED5C-71B3-4228-A8BA-7A03FAE8AFB6}" type="sibTrans" cxnId="{2CB4B534-6DD7-46A1-B70A-56EACD389BF8}">
      <dgm:prSet/>
      <dgm:spPr/>
      <dgm:t>
        <a:bodyPr/>
        <a:lstStyle/>
        <a:p>
          <a:endParaRPr lang="en-US"/>
        </a:p>
      </dgm:t>
    </dgm:pt>
    <dgm:pt modelId="{C37096EB-62EF-48CD-9D80-0B123657B000}" type="pres">
      <dgm:prSet presAssocID="{B5417EA4-C485-4EB7-B8F6-1203A8C2D383}" presName="linear" presStyleCnt="0">
        <dgm:presLayoutVars>
          <dgm:animLvl val="lvl"/>
          <dgm:resizeHandles val="exact"/>
        </dgm:presLayoutVars>
      </dgm:prSet>
      <dgm:spPr/>
    </dgm:pt>
    <dgm:pt modelId="{8CB7B477-A6AE-4444-B4B2-815D748AE643}" type="pres">
      <dgm:prSet presAssocID="{DAA1450E-22B0-4F62-8482-AC8E32520C58}" presName="parentText" presStyleLbl="node1" presStyleIdx="0" presStyleCnt="1" custLinFactY="-100000" custLinFactNeighborX="6976" custLinFactNeighborY="-131413">
        <dgm:presLayoutVars>
          <dgm:chMax val="0"/>
          <dgm:bulletEnabled val="1"/>
        </dgm:presLayoutVars>
      </dgm:prSet>
      <dgm:spPr/>
    </dgm:pt>
  </dgm:ptLst>
  <dgm:cxnLst>
    <dgm:cxn modelId="{2CB4B534-6DD7-46A1-B70A-56EACD389BF8}" srcId="{B5417EA4-C485-4EB7-B8F6-1203A8C2D383}" destId="{DAA1450E-22B0-4F62-8482-AC8E32520C58}" srcOrd="0" destOrd="0" parTransId="{A388420F-75C3-406C-BC30-5C898A68BC9C}" sibTransId="{6DAFED5C-71B3-4228-A8BA-7A03FAE8AFB6}"/>
    <dgm:cxn modelId="{11C4DA46-9671-408A-AB7C-ED429A804D34}" type="presOf" srcId="{B5417EA4-C485-4EB7-B8F6-1203A8C2D383}" destId="{C37096EB-62EF-48CD-9D80-0B123657B000}" srcOrd="0" destOrd="0" presId="urn:microsoft.com/office/officeart/2005/8/layout/vList2"/>
    <dgm:cxn modelId="{2CE3F4ED-913B-4E73-A6D6-A30951EC2CD2}" type="presOf" srcId="{DAA1450E-22B0-4F62-8482-AC8E32520C58}" destId="{8CB7B477-A6AE-4444-B4B2-815D748AE643}" srcOrd="0" destOrd="0" presId="urn:microsoft.com/office/officeart/2005/8/layout/vList2"/>
    <dgm:cxn modelId="{A1F1CC6B-25DB-4BFB-9C0E-00E6921B59BD}" type="presParOf" srcId="{C37096EB-62EF-48CD-9D80-0B123657B000}" destId="{8CB7B477-A6AE-4444-B4B2-815D748AE643}"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FD9EEA-043F-4D66-A008-C2516CD2D33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804DEFE6-32B9-4706-B7A9-7B35CC133AFB}">
      <dgm:prSet/>
      <dgm:spPr/>
      <dgm:t>
        <a:bodyPr/>
        <a:lstStyle/>
        <a:p>
          <a:pPr rtl="0"/>
          <a:r>
            <a:rPr lang="en-US" b="1" dirty="0"/>
            <a:t>Three Control Structures</a:t>
          </a:r>
          <a:endParaRPr lang="en-US" dirty="0"/>
        </a:p>
      </dgm:t>
    </dgm:pt>
    <dgm:pt modelId="{E836B71A-708E-40D8-858D-52AE9A01A82A}" type="parTrans" cxnId="{FBEC2D73-4C81-4F4B-8B6B-90981D9E6DC5}">
      <dgm:prSet/>
      <dgm:spPr/>
      <dgm:t>
        <a:bodyPr/>
        <a:lstStyle/>
        <a:p>
          <a:endParaRPr lang="en-US"/>
        </a:p>
      </dgm:t>
    </dgm:pt>
    <dgm:pt modelId="{0CC19B09-6C3B-43B7-8B80-2DD7D80B168F}" type="sibTrans" cxnId="{FBEC2D73-4C81-4F4B-8B6B-90981D9E6DC5}">
      <dgm:prSet/>
      <dgm:spPr/>
      <dgm:t>
        <a:bodyPr/>
        <a:lstStyle/>
        <a:p>
          <a:endParaRPr lang="en-US"/>
        </a:p>
      </dgm:t>
    </dgm:pt>
    <dgm:pt modelId="{59AF8556-33CD-40C8-BCCF-8AC877440AD2}" type="pres">
      <dgm:prSet presAssocID="{28FD9EEA-043F-4D66-A008-C2516CD2D339}" presName="CompostProcess" presStyleCnt="0">
        <dgm:presLayoutVars>
          <dgm:dir/>
          <dgm:resizeHandles val="exact"/>
        </dgm:presLayoutVars>
      </dgm:prSet>
      <dgm:spPr/>
    </dgm:pt>
    <dgm:pt modelId="{9FD4680E-890D-443E-ABE3-0FFD28EDF708}" type="pres">
      <dgm:prSet presAssocID="{28FD9EEA-043F-4D66-A008-C2516CD2D339}" presName="arrow" presStyleLbl="bgShp" presStyleIdx="0" presStyleCnt="1"/>
      <dgm:spPr/>
    </dgm:pt>
    <dgm:pt modelId="{F3348CF5-79C2-455D-B01F-2BD9F5ECF11B}" type="pres">
      <dgm:prSet presAssocID="{28FD9EEA-043F-4D66-A008-C2516CD2D339}" presName="linearProcess" presStyleCnt="0"/>
      <dgm:spPr/>
    </dgm:pt>
    <dgm:pt modelId="{647CAE7D-460C-412C-B3F3-AE4912B108B6}" type="pres">
      <dgm:prSet presAssocID="{804DEFE6-32B9-4706-B7A9-7B35CC133AFB}" presName="textNode" presStyleLbl="node1" presStyleIdx="0" presStyleCnt="1">
        <dgm:presLayoutVars>
          <dgm:bulletEnabled val="1"/>
        </dgm:presLayoutVars>
      </dgm:prSet>
      <dgm:spPr/>
    </dgm:pt>
  </dgm:ptLst>
  <dgm:cxnLst>
    <dgm:cxn modelId="{FBEC2D73-4C81-4F4B-8B6B-90981D9E6DC5}" srcId="{28FD9EEA-043F-4D66-A008-C2516CD2D339}" destId="{804DEFE6-32B9-4706-B7A9-7B35CC133AFB}" srcOrd="0" destOrd="0" parTransId="{E836B71A-708E-40D8-858D-52AE9A01A82A}" sibTransId="{0CC19B09-6C3B-43B7-8B80-2DD7D80B168F}"/>
    <dgm:cxn modelId="{A93BCDC3-61A3-48DE-8334-282AE5C30853}" type="presOf" srcId="{804DEFE6-32B9-4706-B7A9-7B35CC133AFB}" destId="{647CAE7D-460C-412C-B3F3-AE4912B108B6}" srcOrd="0" destOrd="0" presId="urn:microsoft.com/office/officeart/2005/8/layout/hProcess9"/>
    <dgm:cxn modelId="{720AC8E0-7A5C-40FB-A19B-91DE634433F6}" type="presOf" srcId="{28FD9EEA-043F-4D66-A008-C2516CD2D339}" destId="{59AF8556-33CD-40C8-BCCF-8AC877440AD2}" srcOrd="0" destOrd="0" presId="urn:microsoft.com/office/officeart/2005/8/layout/hProcess9"/>
    <dgm:cxn modelId="{FE7CF4AB-1D1C-4733-B1E0-BB37B122721A}" type="presParOf" srcId="{59AF8556-33CD-40C8-BCCF-8AC877440AD2}" destId="{9FD4680E-890D-443E-ABE3-0FFD28EDF708}" srcOrd="0" destOrd="0" presId="urn:microsoft.com/office/officeart/2005/8/layout/hProcess9"/>
    <dgm:cxn modelId="{19BC8F6D-4EE3-4599-AE7F-56FABE69DE64}" type="presParOf" srcId="{59AF8556-33CD-40C8-BCCF-8AC877440AD2}" destId="{F3348CF5-79C2-455D-B01F-2BD9F5ECF11B}" srcOrd="1" destOrd="0" presId="urn:microsoft.com/office/officeart/2005/8/layout/hProcess9"/>
    <dgm:cxn modelId="{9DBF74FB-A0EF-47B9-8706-E236704E88E8}" type="presParOf" srcId="{F3348CF5-79C2-455D-B01F-2BD9F5ECF11B}" destId="{647CAE7D-460C-412C-B3F3-AE4912B108B6}"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CDF020-07C9-44D1-B15F-C6EF0C1F342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1A145B9-9D0D-40E1-9857-64A6B7EC5154}">
      <dgm:prSet/>
      <dgm:spPr/>
      <dgm:t>
        <a:bodyPr/>
        <a:lstStyle/>
        <a:p>
          <a:pPr rtl="0"/>
          <a:r>
            <a:rPr lang="en-US" b="1" dirty="0"/>
            <a:t>Summary of Programming Steps</a:t>
          </a:r>
          <a:endParaRPr lang="en-US" dirty="0"/>
        </a:p>
      </dgm:t>
    </dgm:pt>
    <dgm:pt modelId="{E2ED4DE1-F7A4-4EDF-9029-561F0E796B31}" type="parTrans" cxnId="{8A6CD9FB-CDB6-4E34-A067-B7992BF85435}">
      <dgm:prSet/>
      <dgm:spPr/>
      <dgm:t>
        <a:bodyPr/>
        <a:lstStyle/>
        <a:p>
          <a:endParaRPr lang="en-US"/>
        </a:p>
      </dgm:t>
    </dgm:pt>
    <dgm:pt modelId="{9E8FC4D6-23D7-438A-BA8B-69F97879CF28}" type="sibTrans" cxnId="{8A6CD9FB-CDB6-4E34-A067-B7992BF85435}">
      <dgm:prSet/>
      <dgm:spPr/>
      <dgm:t>
        <a:bodyPr/>
        <a:lstStyle/>
        <a:p>
          <a:endParaRPr lang="en-US"/>
        </a:p>
      </dgm:t>
    </dgm:pt>
    <dgm:pt modelId="{15BC8153-2635-48A0-9EC8-72574F84F5A5}" type="pres">
      <dgm:prSet presAssocID="{F5CDF020-07C9-44D1-B15F-C6EF0C1F342E}" presName="linear" presStyleCnt="0">
        <dgm:presLayoutVars>
          <dgm:animLvl val="lvl"/>
          <dgm:resizeHandles val="exact"/>
        </dgm:presLayoutVars>
      </dgm:prSet>
      <dgm:spPr/>
    </dgm:pt>
    <dgm:pt modelId="{8876C352-07D7-4114-82FC-6E9AC4100D33}" type="pres">
      <dgm:prSet presAssocID="{41A145B9-9D0D-40E1-9857-64A6B7EC5154}" presName="parentText" presStyleLbl="node1" presStyleIdx="0" presStyleCnt="1">
        <dgm:presLayoutVars>
          <dgm:chMax val="0"/>
          <dgm:bulletEnabled val="1"/>
        </dgm:presLayoutVars>
      </dgm:prSet>
      <dgm:spPr/>
    </dgm:pt>
  </dgm:ptLst>
  <dgm:cxnLst>
    <dgm:cxn modelId="{3651F59D-F124-45B9-A51B-7497F31CC853}" type="presOf" srcId="{41A145B9-9D0D-40E1-9857-64A6B7EC5154}" destId="{8876C352-07D7-4114-82FC-6E9AC4100D33}" srcOrd="0" destOrd="0" presId="urn:microsoft.com/office/officeart/2005/8/layout/vList2"/>
    <dgm:cxn modelId="{5E1F7DFB-AA04-43E1-8B41-E88DEC272815}" type="presOf" srcId="{F5CDF020-07C9-44D1-B15F-C6EF0C1F342E}" destId="{15BC8153-2635-48A0-9EC8-72574F84F5A5}" srcOrd="0" destOrd="0" presId="urn:microsoft.com/office/officeart/2005/8/layout/vList2"/>
    <dgm:cxn modelId="{8A6CD9FB-CDB6-4E34-A067-B7992BF85435}" srcId="{F5CDF020-07C9-44D1-B15F-C6EF0C1F342E}" destId="{41A145B9-9D0D-40E1-9857-64A6B7EC5154}" srcOrd="0" destOrd="0" parTransId="{E2ED4DE1-F7A4-4EDF-9029-561F0E796B31}" sibTransId="{9E8FC4D6-23D7-438A-BA8B-69F97879CF28}"/>
    <dgm:cxn modelId="{F867B2CE-9286-49B6-858B-F2718429680F}" type="presParOf" srcId="{15BC8153-2635-48A0-9EC8-72574F84F5A5}" destId="{8876C352-07D7-4114-82FC-6E9AC4100D3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C7522-292E-405F-9A5D-B0816DF58A6F}">
      <dsp:nvSpPr>
        <dsp:cNvPr id="0" name=""/>
        <dsp:cNvSpPr/>
      </dsp:nvSpPr>
      <dsp:spPr>
        <a:xfrm>
          <a:off x="246069" y="0"/>
          <a:ext cx="2861763" cy="107379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9B21B8-3A3E-4E12-BEAD-A29C8484C494}">
      <dsp:nvSpPr>
        <dsp:cNvPr id="0" name=""/>
        <dsp:cNvSpPr/>
      </dsp:nvSpPr>
      <dsp:spPr>
        <a:xfrm>
          <a:off x="47381" y="322137"/>
          <a:ext cx="2924890" cy="42951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Data Flow Diagram Example</a:t>
          </a:r>
          <a:endParaRPr lang="en-US" sz="1800" kern="1200" dirty="0"/>
        </a:p>
      </dsp:txBody>
      <dsp:txXfrm>
        <a:off x="68348" y="343104"/>
        <a:ext cx="2882956" cy="387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9FA4C-436A-4E41-B173-845233B805F0}">
      <dsp:nvSpPr>
        <dsp:cNvPr id="0" name=""/>
        <dsp:cNvSpPr/>
      </dsp:nvSpPr>
      <dsp:spPr>
        <a:xfrm>
          <a:off x="0" y="0"/>
          <a:ext cx="2248249" cy="3513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i="1" kern="1200" dirty="0"/>
            <a:t>www.ask.com</a:t>
          </a:r>
          <a:endParaRPr lang="en-US" sz="1500" kern="1200" dirty="0"/>
        </a:p>
      </dsp:txBody>
      <dsp:txXfrm>
        <a:off x="17150" y="17150"/>
        <a:ext cx="2213949" cy="3170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9E67A-61C3-4011-9997-0AC2E1145E6F}">
      <dsp:nvSpPr>
        <dsp:cNvPr id="0" name=""/>
        <dsp:cNvSpPr/>
      </dsp:nvSpPr>
      <dsp:spPr>
        <a:xfrm>
          <a:off x="263414" y="0"/>
          <a:ext cx="2985362" cy="109895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7A4B0-A9A2-4288-BCB0-94607B517D82}">
      <dsp:nvSpPr>
        <dsp:cNvPr id="0" name=""/>
        <dsp:cNvSpPr/>
      </dsp:nvSpPr>
      <dsp:spPr>
        <a:xfrm>
          <a:off x="845120" y="329687"/>
          <a:ext cx="1821949" cy="43958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t>Hierarchy Chart</a:t>
          </a:r>
          <a:endParaRPr lang="en-US" sz="1900" kern="1200" dirty="0"/>
        </a:p>
      </dsp:txBody>
      <dsp:txXfrm>
        <a:off x="866579" y="351146"/>
        <a:ext cx="1779031" cy="3966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F9D19-C6D2-469F-ACA3-EFFBD2EDEED1}">
      <dsp:nvSpPr>
        <dsp:cNvPr id="0" name=""/>
        <dsp:cNvSpPr/>
      </dsp:nvSpPr>
      <dsp:spPr>
        <a:xfrm>
          <a:off x="243280" y="0"/>
          <a:ext cx="2757181" cy="11996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1DD207-CF8D-44B2-924F-528360CEC33A}">
      <dsp:nvSpPr>
        <dsp:cNvPr id="0" name=""/>
        <dsp:cNvSpPr/>
      </dsp:nvSpPr>
      <dsp:spPr>
        <a:xfrm>
          <a:off x="816004" y="359887"/>
          <a:ext cx="1611734" cy="4798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1" kern="1200" dirty="0"/>
            <a:t>Pseudocode</a:t>
          </a:r>
          <a:endParaRPr lang="en-US" sz="2100" kern="1200" dirty="0"/>
        </a:p>
      </dsp:txBody>
      <dsp:txXfrm>
        <a:off x="839428" y="383311"/>
        <a:ext cx="1564886" cy="433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7B477-A6AE-4444-B4B2-815D748AE643}">
      <dsp:nvSpPr>
        <dsp:cNvPr id="0" name=""/>
        <dsp:cNvSpPr/>
      </dsp:nvSpPr>
      <dsp:spPr>
        <a:xfrm>
          <a:off x="0" y="0"/>
          <a:ext cx="4753760" cy="6160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1" kern="1200" dirty="0"/>
            <a:t>Program Flowchart &amp; Symbols</a:t>
          </a:r>
          <a:endParaRPr lang="en-US" sz="2700" kern="1200" dirty="0"/>
        </a:p>
      </dsp:txBody>
      <dsp:txXfrm>
        <a:off x="30071" y="30071"/>
        <a:ext cx="4693618" cy="5558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4680E-890D-443E-ABE3-0FFD28EDF708}">
      <dsp:nvSpPr>
        <dsp:cNvPr id="0" name=""/>
        <dsp:cNvSpPr/>
      </dsp:nvSpPr>
      <dsp:spPr>
        <a:xfrm>
          <a:off x="316265" y="0"/>
          <a:ext cx="3584336" cy="108218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7CAE7D-460C-412C-B3F3-AE4912B108B6}">
      <dsp:nvSpPr>
        <dsp:cNvPr id="0" name=""/>
        <dsp:cNvSpPr/>
      </dsp:nvSpPr>
      <dsp:spPr>
        <a:xfrm>
          <a:off x="830195" y="324653"/>
          <a:ext cx="2556475" cy="43287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Three Control Structures</a:t>
          </a:r>
          <a:endParaRPr lang="en-US" sz="1800" kern="1200" dirty="0"/>
        </a:p>
      </dsp:txBody>
      <dsp:txXfrm>
        <a:off x="851326" y="345784"/>
        <a:ext cx="2514213" cy="3906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6C352-07D7-4114-82FC-6E9AC4100D33}">
      <dsp:nvSpPr>
        <dsp:cNvPr id="0" name=""/>
        <dsp:cNvSpPr/>
      </dsp:nvSpPr>
      <dsp:spPr>
        <a:xfrm>
          <a:off x="0" y="12114"/>
          <a:ext cx="3568117" cy="8985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t>Summary of Programming Steps</a:t>
          </a:r>
          <a:endParaRPr lang="en-US" sz="2400" kern="1200" dirty="0"/>
        </a:p>
      </dsp:txBody>
      <dsp:txXfrm>
        <a:off x="43864" y="55978"/>
        <a:ext cx="3480389" cy="81083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070AC-2B69-4C67-A9A1-73BED6DF5D79}" type="datetimeFigureOut">
              <a:rPr lang="en-US" smtClean="0"/>
              <a:t>9/28/2021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AFA81-2894-4AD8-8FA0-79B0042EEE6A}" type="slidenum">
              <a:rPr lang="en-US" smtClean="0"/>
              <a:t>‹#›</a:t>
            </a:fld>
            <a:endParaRPr lang="en-US" dirty="0"/>
          </a:p>
        </p:txBody>
      </p:sp>
    </p:spTree>
    <p:extLst>
      <p:ext uri="{BB962C8B-B14F-4D97-AF65-F5344CB8AC3E}">
        <p14:creationId xmlns:p14="http://schemas.microsoft.com/office/powerpoint/2010/main" val="27515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756227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1671" y="0"/>
            <a:ext cx="9440329" cy="6492240"/>
          </a:xfrm>
          <a:prstGeom prst="rect">
            <a:avLst/>
          </a:prstGeom>
        </p:spPr>
      </p:pic>
      <p:sp>
        <p:nvSpPr>
          <p:cNvPr id="4" name="Date Placeholder 3"/>
          <p:cNvSpPr>
            <a:spLocks noGrp="1"/>
          </p:cNvSpPr>
          <p:nvPr>
            <p:ph type="dt" sz="half" idx="10"/>
          </p:nvPr>
        </p:nvSpPr>
        <p:spPr>
          <a:xfrm>
            <a:off x="5141625" y="6200662"/>
            <a:ext cx="1908751" cy="274320"/>
          </a:xfrm>
        </p:spPr>
        <p:txBody>
          <a:bodyPr/>
          <a:lstStyle>
            <a:lvl1pPr>
              <a:defRPr>
                <a:solidFill>
                  <a:schemeClr val="tx1"/>
                </a:solidFill>
              </a:defRPr>
            </a:lvl1pPr>
          </a:lstStyle>
          <a:p>
            <a:fld id="{F7566273-D631-43B1-86C1-B61A4D1BB2F7}" type="datetime1">
              <a:rPr lang="en-US" smtClean="0">
                <a:solidFill>
                  <a:prstClr val="white"/>
                </a:solidFill>
              </a:rPr>
              <a:t>9/28/2021</a:t>
            </a:fld>
            <a:endParaRPr lang="en-US" dirty="0">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tx1"/>
                </a:solidFill>
              </a:defRPr>
            </a:lvl1pPr>
          </a:lstStyle>
          <a:p>
            <a:r>
              <a:rPr lang="en-US" dirty="0">
                <a:solidFill>
                  <a:prstClr val="white"/>
                </a:solidFill>
              </a:rPr>
              <a:t>Footer text goes here</a:t>
            </a: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tx1"/>
                </a:solidFill>
              </a:defRPr>
            </a:lvl1pPr>
          </a:lstStyle>
          <a:p>
            <a:fld id="{27C98126-00D4-4536-8967-EB49841E9AA8}" type="slidenum">
              <a:rPr lang="en-US" smtClean="0">
                <a:solidFill>
                  <a:prstClr val="white"/>
                </a:solidFill>
              </a:rPr>
              <a:pPr/>
              <a:t>‹#›</a:t>
            </a:fld>
            <a:endParaRPr lang="en-US" dirty="0">
              <a:solidFill>
                <a:prstClr val="white"/>
              </a:solidFill>
            </a:endParaRPr>
          </a:p>
        </p:txBody>
      </p:sp>
      <p:sp>
        <p:nvSpPr>
          <p:cNvPr id="12" name="Rectangle 11"/>
          <p:cNvSpPr/>
          <p:nvPr userDrawn="1"/>
        </p:nvSpPr>
        <p:spPr>
          <a:xfrm>
            <a:off x="0" y="6492240"/>
            <a:ext cx="12192000" cy="365760"/>
          </a:xfrm>
          <a:prstGeom prst="rect">
            <a:avLst/>
          </a:prstGeom>
          <a:solidFill>
            <a:schemeClr val="accent4">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cs typeface="Arial" pitchFamily="34" charset="0"/>
              </a:rPr>
              <a:t>© 2015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2" name="Title 1"/>
          <p:cNvSpPr>
            <a:spLocks noGrp="1"/>
          </p:cNvSpPr>
          <p:nvPr userDrawn="1">
            <p:ph type="ctrTitle"/>
          </p:nvPr>
        </p:nvSpPr>
        <p:spPr>
          <a:xfrm>
            <a:off x="-1" y="0"/>
            <a:ext cx="5580530" cy="5833241"/>
          </a:xfrm>
          <a:prstGeom prst="round2DiagRect">
            <a:avLst/>
          </a:prstGeom>
          <a:solidFill>
            <a:schemeClr val="bg1"/>
          </a:solidFill>
        </p:spPr>
        <p:txBody>
          <a:bodyPr>
            <a:noAutofit/>
            <a:scene3d>
              <a:camera prst="orthographicFront"/>
              <a:lightRig rig="soft" dir="t">
                <a:rot lat="0" lon="0" rev="10800000"/>
              </a:lightRig>
            </a:scene3d>
            <a:sp3d>
              <a:bevelT w="27940" h="12700"/>
              <a:contourClr>
                <a:srgbClr val="DDDDDD"/>
              </a:contourClr>
            </a:sp3d>
          </a:bodyPr>
          <a:lstStyle>
            <a:lvl1pPr algn="l">
              <a:defRPr sz="5400" b="1" cap="none" spc="-150">
                <a:ln w="11430"/>
                <a:solidFill>
                  <a:srgbClr val="F8F8F8"/>
                </a:solidFill>
                <a:effectLst/>
              </a:defRPr>
            </a:lvl1pPr>
          </a:lstStyle>
          <a:p>
            <a:r>
              <a:rPr lang="en-US" dirty="0"/>
              <a:t>Click to edit Master title style</a:t>
            </a:r>
          </a:p>
        </p:txBody>
      </p:sp>
      <p:sp>
        <p:nvSpPr>
          <p:cNvPr id="3" name="Subtitle 2"/>
          <p:cNvSpPr>
            <a:spLocks noGrp="1"/>
          </p:cNvSpPr>
          <p:nvPr userDrawn="1">
            <p:ph type="subTitle" idx="1" hasCustomPrompt="1"/>
          </p:nvPr>
        </p:nvSpPr>
        <p:spPr>
          <a:xfrm>
            <a:off x="260416" y="5540990"/>
            <a:ext cx="2479040" cy="960342"/>
          </a:xfrm>
          <a:prstGeom prst="rect">
            <a:avLst/>
          </a:prstGeom>
          <a:noFill/>
          <a:ln>
            <a:noFill/>
          </a:ln>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marL="0" indent="0">
              <a:defRPr lang="en-US" sz="2800" b="1" cap="none" spc="-150" baseline="0" dirty="0">
                <a:ln w="11430"/>
                <a:solidFill>
                  <a:srgbClr val="F8F8F8"/>
                </a:solidFill>
                <a:effectLst>
                  <a:outerShdw blurRad="25400" algn="tl" rotWithShape="0">
                    <a:srgbClr val="000000">
                      <a:alpha val="43000"/>
                    </a:srgbClr>
                  </a:outerShdw>
                </a:effectLst>
                <a:latin typeface="+mj-lt"/>
                <a:ea typeface="+mj-ea"/>
                <a:cs typeface="+mj-cs"/>
              </a:defRPr>
            </a:lvl1pPr>
          </a:lstStyle>
          <a:p>
            <a:pPr lvl="0">
              <a:spcBef>
                <a:spcPct val="0"/>
              </a:spcBef>
              <a:buNone/>
            </a:pPr>
            <a:r>
              <a:rPr lang="en-US" dirty="0"/>
              <a:t>Click to edit subtitle </a:t>
            </a:r>
          </a:p>
        </p:txBody>
      </p:sp>
    </p:spTree>
    <p:extLst>
      <p:ext uri="{BB962C8B-B14F-4D97-AF65-F5344CB8AC3E}">
        <p14:creationId xmlns:p14="http://schemas.microsoft.com/office/powerpoint/2010/main" val="956089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solidFill>
            <a:schemeClr val="accent4"/>
          </a:solidFill>
          <a:effectLst>
            <a:outerShdw blurRad="50800" dist="38100" dir="2700000" algn="tl" rotWithShape="0">
              <a:prstClr val="black">
                <a:alpha val="40000"/>
              </a:prstClr>
            </a:outerShdw>
          </a:effectLst>
        </p:spPr>
        <p:txBody>
          <a:bodyPr/>
          <a:lstStyle>
            <a:lvl1pPr>
              <a:defRPr sz="4400" baseline="0">
                <a:solidFill>
                  <a:schemeClr val="accent3">
                    <a:lumMod val="75000"/>
                  </a:schemeClr>
                </a:solidFill>
              </a:defRPr>
            </a:lvl1pPr>
          </a:lstStyle>
          <a:p>
            <a:r>
              <a:rPr lang="en-US" dirty="0"/>
              <a:t>Click to enter quotation text.</a:t>
            </a:r>
          </a:p>
        </p:txBody>
      </p:sp>
      <p:sp>
        <p:nvSpPr>
          <p:cNvPr id="4" name="Date Placeholder 3"/>
          <p:cNvSpPr>
            <a:spLocks noGrp="1"/>
          </p:cNvSpPr>
          <p:nvPr>
            <p:ph type="dt" sz="half" idx="10"/>
          </p:nvPr>
        </p:nvSpPr>
        <p:spPr/>
        <p:txBody>
          <a:bodyPr/>
          <a:lstStyle/>
          <a:p>
            <a:fld id="{3E9E8D10-BEF8-4B24-A405-20865B02A8E5}" type="datetime1">
              <a:rPr lang="en-US" smtClean="0">
                <a:solidFill>
                  <a:prstClr val="black">
                    <a:alpha val="60000"/>
                  </a:prstClr>
                </a:solidFill>
              </a:rPr>
              <a:t>9/28/2021</a:t>
            </a:fld>
            <a:endParaRPr lang="en-US" dirty="0">
              <a:solidFill>
                <a:prstClr val="black">
                  <a:alpha val="60000"/>
                </a:prstClr>
              </a:solidFill>
            </a:endParaRPr>
          </a:p>
        </p:txBody>
      </p:sp>
      <p:sp>
        <p:nvSpPr>
          <p:cNvPr id="5" name="Footer Placeholder 4"/>
          <p:cNvSpPr>
            <a:spLocks noGrp="1"/>
          </p:cNvSpPr>
          <p:nvPr>
            <p:ph type="ftr" sz="quarter" idx="11"/>
          </p:nvPr>
        </p:nvSpPr>
        <p:spPr/>
        <p:txBody>
          <a:bodyPr/>
          <a:lstStyle/>
          <a:p>
            <a:r>
              <a:rPr lang="en-US" dirty="0">
                <a:solidFill>
                  <a:prstClr val="black">
                    <a:alpha val="60000"/>
                  </a:prstClr>
                </a:solidFill>
              </a:rPr>
              <a:t>Footer text goes here</a:t>
            </a: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dirty="0">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chemeClr val="accent2"/>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chemeClr val="accent2"/>
                </a:solidFill>
              </a:rPr>
              <a:t>”</a:t>
            </a:r>
          </a:p>
        </p:txBody>
      </p:sp>
    </p:spTree>
    <p:extLst>
      <p:ext uri="{BB962C8B-B14F-4D97-AF65-F5344CB8AC3E}">
        <p14:creationId xmlns:p14="http://schemas.microsoft.com/office/powerpoint/2010/main" val="370873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vl1pPr>
          </a:lstStyle>
          <a:p>
            <a:pPr lvl="0"/>
            <a:r>
              <a:rPr lang="en-US" dirty="0"/>
              <a:t>Click to edit Master title style  </a:t>
            </a:r>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F6256D38-0405-4CE4-A2A4-B1F49A27DF9C}" type="datetime1">
              <a:rPr lang="en-US" smtClean="0"/>
              <a:t>9/28/2021</a:t>
            </a:fld>
            <a:endParaRPr lang="en-US" dirty="0"/>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8634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10831103" y="5262093"/>
            <a:ext cx="1360897" cy="13287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586854" cy="2415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8280679" y="0"/>
            <a:ext cx="3911321" cy="2415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50573" y="0"/>
            <a:ext cx="8348095" cy="6585584"/>
          </a:xfrm>
          <a:prstGeom prst="rect">
            <a:avLst/>
          </a:prstGeom>
        </p:spPr>
      </p:pic>
      <p:sp>
        <p:nvSpPr>
          <p:cNvPr id="14" name="Round Diagonal Corner Rectangle 13"/>
          <p:cNvSpPr/>
          <p:nvPr userDrawn="1"/>
        </p:nvSpPr>
        <p:spPr>
          <a:xfrm>
            <a:off x="3330054" y="1978214"/>
            <a:ext cx="8861946" cy="4612851"/>
          </a:xfrm>
          <a:prstGeom prst="round2Diag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2" name="Title 1"/>
          <p:cNvSpPr>
            <a:spLocks noGrp="1"/>
          </p:cNvSpPr>
          <p:nvPr>
            <p:ph type="title" hasCustomPrompt="1"/>
          </p:nvPr>
        </p:nvSpPr>
        <p:spPr>
          <a:xfrm>
            <a:off x="3657600" y="2303946"/>
            <a:ext cx="8423564" cy="1819155"/>
          </a:xfrm>
        </p:spPr>
        <p:txBody>
          <a:bodyPr vert="horz" lIns="91440" tIns="45720" rIns="91440" bIns="45720" rtlCol="0" anchor="b">
            <a:noAutofit/>
          </a:bodyPr>
          <a:lstStyle>
            <a:lvl1pPr>
              <a:defRPr lang="en-US" sz="5400" dirty="0">
                <a:solidFill>
                  <a:schemeClr val="bg1"/>
                </a:solidFill>
              </a:defRPr>
            </a:lvl1pPr>
          </a:lstStyle>
          <a:p>
            <a:pPr lvl="0"/>
            <a:r>
              <a:rPr lang="en-US" dirty="0"/>
              <a:t>Click to Edit Title</a:t>
            </a:r>
          </a:p>
        </p:txBody>
      </p:sp>
      <p:sp>
        <p:nvSpPr>
          <p:cNvPr id="3" name="Text Placeholder 2"/>
          <p:cNvSpPr>
            <a:spLocks noGrp="1"/>
          </p:cNvSpPr>
          <p:nvPr>
            <p:ph type="body" idx="1"/>
          </p:nvPr>
        </p:nvSpPr>
        <p:spPr>
          <a:xfrm>
            <a:off x="3646139" y="4606224"/>
            <a:ext cx="7323917" cy="642422"/>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mj-lt"/>
                <a:ea typeface="+mj-ea"/>
                <a:cs typeface="+mj-cs"/>
              </a:defRPr>
            </a:lvl1pPr>
          </a:lstStyle>
          <a:p>
            <a:pPr lvl="0">
              <a:spcBef>
                <a:spcPct val="0"/>
              </a:spcBef>
            </a:pPr>
            <a:r>
              <a:rPr lang="en-US" dirty="0"/>
              <a:t>Click to 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defRPr>
            </a:lvl1pPr>
          </a:lstStyle>
          <a:p>
            <a:fld id="{27C98126-00D4-4536-8967-EB49841E9AA8}" type="slidenum">
              <a:rPr lang="en-US" smtClean="0">
                <a:solidFill>
                  <a:prstClr val="white"/>
                </a:solidFill>
              </a:rPr>
              <a:pPr/>
              <a:t>‹#›</a:t>
            </a:fld>
            <a:endParaRPr lang="en-US" dirty="0">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134DB0C4-BD5D-49AD-AEE6-079F63B18A1A}" type="datetime1">
              <a:rPr lang="en-US" smtClean="0">
                <a:solidFill>
                  <a:prstClr val="white"/>
                </a:solidFill>
              </a:rPr>
              <a:t>9/28/2021</a:t>
            </a:fld>
            <a:endParaRPr lang="en-US" dirty="0">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dirty="0">
                <a:solidFill>
                  <a:prstClr val="white"/>
                </a:solidFill>
              </a:rPr>
              <a:t>Footer text goes here</a:t>
            </a:r>
          </a:p>
        </p:txBody>
      </p:sp>
    </p:spTree>
    <p:extLst>
      <p:ext uri="{BB962C8B-B14F-4D97-AF65-F5344CB8AC3E}">
        <p14:creationId xmlns:p14="http://schemas.microsoft.com/office/powerpoint/2010/main" val="3070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p>
            <a:r>
              <a:rPr lang="en-US"/>
              <a:t>Click to edit Master title style</a:t>
            </a:r>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33742F2-6D99-486D-8848-CD9D61A3147F}" type="datetime1">
              <a:rPr lang="en-US" smtClean="0"/>
              <a:t>9/28/2021</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313245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632301" y="1836055"/>
            <a:ext cx="4846320" cy="639762"/>
          </a:xfrm>
          <a:prstGeom prst="rect">
            <a:avLst/>
          </a:prstGeom>
          <a:solidFill>
            <a:schemeClr val="accent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accent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1FF48EFD-E125-49CB-A514-2A51628F9FEC}" type="datetime1">
              <a:rPr lang="en-US" smtClean="0"/>
              <a:t>9/28/2021</a:t>
            </a:fld>
            <a:endParaRPr lang="en-US" dirty="0"/>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141049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vl1pPr>
          </a:lstStyle>
          <a:p>
            <a:pPr lvl="0"/>
            <a:r>
              <a:rPr lang="en-US"/>
              <a:t>Click to edit Master title style</a:t>
            </a:r>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01B7A4E9-8F28-416E-AB9B-6B37F91A72C0}" type="datetime1">
              <a:rPr lang="en-US" smtClean="0"/>
              <a:t>9/28/2021</a:t>
            </a:fld>
            <a:endParaRPr lang="en-US" dirty="0"/>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65451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D424CD5-80D2-4112-9AE5-01B02260C8E8}" type="datetime1">
              <a:rPr lang="en-US" smtClean="0"/>
              <a:t>9/28/2021</a:t>
            </a:fld>
            <a:endParaRPr lang="en-US" dirty="0"/>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259364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2491" y="1447800"/>
            <a:ext cx="9939931" cy="1447800"/>
          </a:xfrm>
        </p:spPr>
        <p:txBody>
          <a:bodyPr anchor="b"/>
          <a:lstStyle>
            <a:lvl1pPr algn="l">
              <a:defRPr sz="4400" b="1">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DDA6ECE4-C18C-4628-9F42-120CDEDA8D7D}" type="datetime1">
              <a:rPr lang="en-US" smtClean="0">
                <a:solidFill>
                  <a:prstClr val="black">
                    <a:alpha val="60000"/>
                  </a:prstClr>
                </a:solidFill>
              </a:rPr>
              <a:t>9/28/2021</a:t>
            </a:fld>
            <a:endParaRPr lang="en-US" dirty="0">
              <a:solidFill>
                <a:prstClr val="black">
                  <a:alpha val="60000"/>
                </a:prstClr>
              </a:solidFill>
            </a:endParaRPr>
          </a:p>
        </p:txBody>
      </p:sp>
      <p:sp>
        <p:nvSpPr>
          <p:cNvPr id="5" name="Footer Placeholder 5"/>
          <p:cNvSpPr>
            <a:spLocks noGrp="1"/>
          </p:cNvSpPr>
          <p:nvPr>
            <p:ph type="ftr" sz="quarter" idx="11"/>
          </p:nvPr>
        </p:nvSpPr>
        <p:spPr/>
        <p:txBody>
          <a:bodyPr/>
          <a:lstStyle/>
          <a:p>
            <a:r>
              <a:rPr lang="en-US" dirty="0">
                <a:solidFill>
                  <a:prstClr val="black">
                    <a:alpha val="60000"/>
                  </a:prstClr>
                </a:solidFill>
              </a:rPr>
              <a:t>Footer text goes here</a:t>
            </a: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79101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574808"/>
          </a:xfrm>
        </p:spPr>
        <p:txBody>
          <a:bodyPr anchor="b">
            <a:normAutofit/>
          </a:bodyPr>
          <a:lstStyle>
            <a:lvl1pPr algn="l">
              <a:defRPr sz="4400" b="1">
                <a:solidFill>
                  <a:schemeClr val="accent2"/>
                </a:solidFill>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011B5-C6A9-4901-AE25-FD1E35ACE627}" type="datetime1">
              <a:rPr lang="en-US" smtClean="0">
                <a:solidFill>
                  <a:prstClr val="black">
                    <a:alpha val="60000"/>
                  </a:prstClr>
                </a:solidFill>
              </a:rPr>
              <a:t>9/28/2021</a:t>
            </a:fld>
            <a:endParaRPr lang="en-US" dirty="0">
              <a:solidFill>
                <a:prstClr val="black">
                  <a:alpha val="60000"/>
                </a:prstClr>
              </a:solidFill>
            </a:endParaRPr>
          </a:p>
        </p:txBody>
      </p:sp>
      <p:sp>
        <p:nvSpPr>
          <p:cNvPr id="6" name="Footer Placeholder 5"/>
          <p:cNvSpPr>
            <a:spLocks noGrp="1"/>
          </p:cNvSpPr>
          <p:nvPr>
            <p:ph type="ftr" sz="quarter" idx="11"/>
          </p:nvPr>
        </p:nvSpPr>
        <p:spPr/>
        <p:txBody>
          <a:bodyPr/>
          <a:lstStyle/>
          <a:p>
            <a:r>
              <a:rPr lang="en-US" dirty="0">
                <a:solidFill>
                  <a:prstClr val="black">
                    <a:alpha val="60000"/>
                  </a:prstClr>
                </a:solidFill>
              </a:rPr>
              <a:t>Footer text goes here</a:t>
            </a: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53670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304800" y="1188563"/>
            <a:ext cx="11887200" cy="274320"/>
          </a:xfrm>
          <a:prstGeom prst="rect">
            <a:avLst/>
          </a:prstGeom>
          <a:solidFill>
            <a:schemeClr val="accent3">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0" y="-157"/>
            <a:ext cx="12192000" cy="11887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prstClr val="white"/>
              </a:solidFill>
              <a:effectLst/>
            </a:endParaRPr>
          </a:p>
        </p:txBody>
      </p:sp>
      <p:sp>
        <p:nvSpPr>
          <p:cNvPr id="9" name="Rectangle 8"/>
          <p:cNvSpPr/>
          <p:nvPr/>
        </p:nvSpPr>
        <p:spPr>
          <a:xfrm rot="16200000">
            <a:off x="-3200399" y="3200400"/>
            <a:ext cx="6858000"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aseline="0" dirty="0">
                <a:solidFill>
                  <a:prstClr val="white"/>
                </a:solidFill>
              </a:rPr>
              <a:t>      Using </a:t>
            </a:r>
            <a:r>
              <a:rPr lang="en-US" sz="1800" dirty="0">
                <a:solidFill>
                  <a:prstClr val="white"/>
                </a:solidFill>
              </a:rPr>
              <a:t>Information Technology, 11e</a:t>
            </a: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7" name="Rectangle 6"/>
          <p:cNvSpPr/>
          <p:nvPr/>
        </p:nvSpPr>
        <p:spPr>
          <a:xfrm>
            <a:off x="0" y="6583680"/>
            <a:ext cx="12192000" cy="274320"/>
          </a:xfrm>
          <a:prstGeom prst="rect">
            <a:avLst/>
          </a:prstGeom>
          <a:solidFill>
            <a:schemeClr val="accent4">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cs typeface="Arial" pitchFamily="34" charset="0"/>
              </a:rPr>
              <a:t>© 2015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defRPr>
            </a:lvl1pPr>
          </a:lstStyle>
          <a:p>
            <a:fld id="{74F60C60-2E1F-45C2-9272-67C39C48D034}" type="datetime1">
              <a:rPr lang="en-US" smtClean="0"/>
              <a:t>9/28/2021</a:t>
            </a:fld>
            <a:endParaRPr lang="en-US" dirty="0"/>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1518163" y="0"/>
            <a:ext cx="10673837" cy="1188720"/>
          </a:xfrm>
          <a:prstGeom prst="rect">
            <a:avLst/>
          </a:prstGeom>
        </p:spPr>
        <p:txBody>
          <a:bodyPr vert="horz" lIns="91440" tIns="45720" rIns="91440" bIns="45720" rtlCol="0" anchor="ctr">
            <a:normAutofit/>
          </a:bodyPr>
          <a:lstStyle/>
          <a:p>
            <a:pPr lvl="0"/>
            <a:r>
              <a:rPr lang="en-US" dirty="0"/>
              <a:t>Click to edit Master title </a:t>
            </a:r>
            <a:br>
              <a:rPr lang="en-US" dirty="0"/>
            </a:br>
            <a:r>
              <a:rPr lang="en-US" dirty="0"/>
              <a:t>style</a:t>
            </a:r>
          </a:p>
        </p:txBody>
      </p:sp>
      <p:cxnSp>
        <p:nvCxnSpPr>
          <p:cNvPr id="27" name="Straight Connector 26"/>
          <p:cNvCxnSpPr/>
          <p:nvPr userDrawn="1"/>
        </p:nvCxnSpPr>
        <p:spPr>
          <a:xfrm flipH="1">
            <a:off x="11768888"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H="1">
            <a:off x="11419060"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H="1">
            <a:off x="11069232"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10719404"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10369576"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1004456"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654628" y="4575"/>
            <a:ext cx="394856" cy="168088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12174" y="4575"/>
            <a:ext cx="287482" cy="127885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08622" y="268221"/>
            <a:ext cx="1306760" cy="1306404"/>
          </a:xfrm>
          <a:prstGeom prst="ellipse">
            <a:avLst/>
          </a:prstGeom>
          <a:ln w="57150" cap="rnd">
            <a:solidFill>
              <a:schemeClr val="accent5"/>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a:extrusionClr>
              <a:srgbClr val="000000"/>
            </a:extrusionClr>
          </a:sp3d>
        </p:spPr>
      </p:pic>
    </p:spTree>
    <p:extLst>
      <p:ext uri="{BB962C8B-B14F-4D97-AF65-F5344CB8AC3E}">
        <p14:creationId xmlns:p14="http://schemas.microsoft.com/office/powerpoint/2010/main" val="2227213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accent3">
              <a:lumMod val="50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800" b="0" kern="1200" dirty="0" smtClean="0">
          <a:solidFill>
            <a:schemeClr val="tx1"/>
          </a:solidFill>
          <a:latin typeface="+mn-lt"/>
          <a:ea typeface="+mn-ea"/>
          <a:cs typeface="+mn-cs"/>
        </a:defRPr>
      </a:lvl1pPr>
      <a:lvl2pPr marL="742950" indent="-28575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400" kern="1200" dirty="0" smtClean="0">
          <a:solidFill>
            <a:schemeClr val="tx1"/>
          </a:solidFill>
          <a:latin typeface="+mn-lt"/>
          <a:ea typeface="+mn-ea"/>
          <a:cs typeface="+mn-cs"/>
        </a:defRPr>
      </a:lvl2pPr>
      <a:lvl3pPr marL="11430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2000" kern="1200" dirty="0" smtClean="0">
          <a:solidFill>
            <a:schemeClr val="tx1"/>
          </a:solidFill>
          <a:latin typeface="+mn-lt"/>
          <a:ea typeface="+mn-ea"/>
          <a:cs typeface="+mn-cs"/>
        </a:defRPr>
      </a:lvl3pPr>
      <a:lvl4pPr marL="16002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4pPr>
      <a:lvl5pPr marL="2057400" indent="-228600" algn="l" defTabSz="914400" rtl="0" eaLnBrk="1" latinLnBrk="0" hangingPunct="1">
        <a:spcBef>
          <a:spcPct val="20000"/>
        </a:spcBef>
        <a:buClr>
          <a:schemeClr val="accent2">
            <a:lumMod val="75000"/>
          </a:schemeClr>
        </a:buClr>
        <a:buSzPct val="110000"/>
        <a:buFont typeface="Arial" pitchFamily="34" charset="0"/>
        <a:buChar char="•"/>
        <a:tabLst>
          <a:tab pos="274320" algn="l"/>
        </a:tabLst>
        <a:defRPr lang="en-US" sz="18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diagramLayout" Target="../diagrams/layout2.xml"/><Relationship Id="rId7" Type="http://schemas.openxmlformats.org/officeDocument/2006/relationships/image" Target="../media/image23.wmf"/><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6.jpeg"/><Relationship Id="rId4" Type="http://schemas.openxmlformats.org/officeDocument/2006/relationships/diagramQuickStyle" Target="../diagrams/quickStyle2.xml"/><Relationship Id="rId9" Type="http://schemas.openxmlformats.org/officeDocument/2006/relationships/image" Target="../media/image25.wm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0.jpeg"/><Relationship Id="rId7" Type="http://schemas.openxmlformats.org/officeDocument/2006/relationships/diagramColors" Target="../diagrams/colors5.xml"/><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buNone/>
            </a:pPr>
            <a:r>
              <a:rPr lang="en-US" dirty="0"/>
              <a:t>Chapter</a:t>
            </a:r>
          </a:p>
        </p:txBody>
      </p:sp>
      <p:sp>
        <p:nvSpPr>
          <p:cNvPr id="2" name="Title 1"/>
          <p:cNvSpPr>
            <a:spLocks noGrp="1"/>
          </p:cNvSpPr>
          <p:nvPr>
            <p:ph type="ctrTitle"/>
          </p:nvPr>
        </p:nvSpPr>
        <p:spPr>
          <a:xfrm>
            <a:off x="-2" y="0"/>
            <a:ext cx="7161378" cy="5833241"/>
          </a:xfrm>
        </p:spPr>
        <p:txBody>
          <a:bodyPr/>
          <a:lstStyle/>
          <a:p>
            <a:r>
              <a:rPr lang="en-US" dirty="0"/>
              <a:t>Building Systems &amp; Applications: Software Development, Programming, &amp; Languages</a:t>
            </a:r>
          </a:p>
        </p:txBody>
      </p:sp>
      <p:sp>
        <p:nvSpPr>
          <p:cNvPr id="4" name="TextBox 3"/>
          <p:cNvSpPr txBox="1"/>
          <p:nvPr/>
        </p:nvSpPr>
        <p:spPr>
          <a:xfrm>
            <a:off x="1434533" y="5433678"/>
            <a:ext cx="1419761" cy="1200329"/>
          </a:xfrm>
          <a:prstGeom prst="rect">
            <a:avLst/>
          </a:prstGeom>
          <a:noFill/>
        </p:spPr>
        <p:txBody>
          <a:bodyPr wrap="square" rtlCol="0">
            <a:spAutoFit/>
          </a:bodyPr>
          <a:lstStyle/>
          <a:p>
            <a:r>
              <a:rPr lang="en-US" sz="7200" b="1" dirty="0">
                <a:solidFill>
                  <a:schemeClr val="accent3">
                    <a:lumMod val="60000"/>
                    <a:lumOff val="40000"/>
                  </a:schemeClr>
                </a:solidFill>
              </a:rPr>
              <a:t>10</a:t>
            </a:r>
          </a:p>
        </p:txBody>
      </p:sp>
    </p:spTree>
    <p:extLst>
      <p:ext uri="{BB962C8B-B14F-4D97-AF65-F5344CB8AC3E}">
        <p14:creationId xmlns:p14="http://schemas.microsoft.com/office/powerpoint/2010/main" val="1201115110"/>
      </p:ext>
    </p:extLst>
  </p:cSld>
  <p:clrMapOvr>
    <a:masterClrMapping/>
  </p:clrMapOvr>
  <mc:AlternateContent xmlns:mc="http://schemas.openxmlformats.org/markup-compatibility/2006" xmlns:p14="http://schemas.microsoft.com/office/powerpoint/2010/main">
    <mc:Choice Requires="p14">
      <p:transition spd="slow" p14:dur="4000">
        <p14:vortex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2407" y="1512606"/>
            <a:ext cx="10462902" cy="4938999"/>
          </a:xfrm>
        </p:spPr>
        <p:txBody>
          <a:bodyPr>
            <a:normAutofit fontScale="92500" lnSpcReduction="10000"/>
          </a:bodyPr>
          <a:lstStyle/>
          <a:p>
            <a:pPr marL="0" indent="0">
              <a:buNone/>
            </a:pPr>
            <a:r>
              <a:rPr lang="en-US" b="1" dirty="0">
                <a:solidFill>
                  <a:schemeClr val="accent2">
                    <a:lumMod val="60000"/>
                    <a:lumOff val="40000"/>
                  </a:schemeClr>
                </a:solidFill>
              </a:rPr>
              <a:t>SDLC Phase 2</a:t>
            </a:r>
            <a:r>
              <a:rPr lang="en-US" dirty="0">
                <a:solidFill>
                  <a:schemeClr val="accent2">
                    <a:lumMod val="60000"/>
                    <a:lumOff val="40000"/>
                  </a:schemeClr>
                </a:solidFill>
              </a:rPr>
              <a:t>: </a:t>
            </a:r>
            <a:r>
              <a:rPr lang="en-US" i="1" dirty="0">
                <a:solidFill>
                  <a:schemeClr val="accent2">
                    <a:lumMod val="60000"/>
                    <a:lumOff val="40000"/>
                  </a:schemeClr>
                </a:solidFill>
              </a:rPr>
              <a:t>Analyze the System</a:t>
            </a:r>
          </a:p>
          <a:p>
            <a:pPr lvl="1"/>
            <a:r>
              <a:rPr lang="en-US" b="1" dirty="0"/>
              <a:t>Gather data</a:t>
            </a:r>
          </a:p>
          <a:p>
            <a:pPr lvl="2"/>
            <a:r>
              <a:rPr lang="en-US" dirty="0"/>
              <a:t>Interview employees and managers</a:t>
            </a:r>
          </a:p>
          <a:p>
            <a:pPr lvl="2"/>
            <a:r>
              <a:rPr lang="en-US" dirty="0"/>
              <a:t>Develop, distribute, analyze questionnaires</a:t>
            </a:r>
          </a:p>
          <a:p>
            <a:pPr lvl="2"/>
            <a:r>
              <a:rPr lang="en-US" dirty="0"/>
              <a:t>Review current written documents</a:t>
            </a:r>
          </a:p>
          <a:p>
            <a:pPr lvl="2"/>
            <a:r>
              <a:rPr lang="en-US" dirty="0"/>
              <a:t>Observe people and processes at work</a:t>
            </a:r>
          </a:p>
          <a:p>
            <a:pPr lvl="1"/>
            <a:r>
              <a:rPr lang="en-US" b="1" dirty="0"/>
              <a:t>Analyze the data</a:t>
            </a:r>
          </a:p>
          <a:p>
            <a:pPr lvl="2"/>
            <a:r>
              <a:rPr lang="en-US" dirty="0"/>
              <a:t>Use modeling tools, such as CASE tools</a:t>
            </a:r>
          </a:p>
          <a:p>
            <a:pPr lvl="2"/>
            <a:r>
              <a:rPr lang="en-US" dirty="0"/>
              <a:t>Create a data flow diagram to show how data flows through the system</a:t>
            </a:r>
          </a:p>
          <a:p>
            <a:pPr lvl="1"/>
            <a:r>
              <a:rPr lang="en-US" b="1" dirty="0"/>
              <a:t>Write a report</a:t>
            </a:r>
          </a:p>
          <a:p>
            <a:pPr lvl="2"/>
            <a:r>
              <a:rPr lang="en-US" dirty="0"/>
              <a:t>Document how the current system works</a:t>
            </a:r>
          </a:p>
          <a:p>
            <a:pPr lvl="2"/>
            <a:r>
              <a:rPr lang="en-US" dirty="0"/>
              <a:t>Document problems with the current system</a:t>
            </a:r>
          </a:p>
          <a:p>
            <a:pPr lvl="2"/>
            <a:r>
              <a:rPr lang="en-US" dirty="0"/>
              <a:t>Describe the requirements for the new system</a:t>
            </a:r>
          </a:p>
          <a:p>
            <a:pPr lvl="2"/>
            <a:r>
              <a:rPr lang="en-US" dirty="0"/>
              <a:t>Recommend what to do next and get management approval to proceed</a:t>
            </a:r>
          </a:p>
        </p:txBody>
      </p:sp>
      <p:sp>
        <p:nvSpPr>
          <p:cNvPr id="4" name="Slide Number Placeholder 3"/>
          <p:cNvSpPr>
            <a:spLocks noGrp="1"/>
          </p:cNvSpPr>
          <p:nvPr>
            <p:ph type="sldNum" sz="quarter" idx="4"/>
          </p:nvPr>
        </p:nvSpPr>
        <p:spPr/>
        <p:txBody>
          <a:bodyPr/>
          <a:lstStyle/>
          <a:p>
            <a:fld id="{27C98126-00D4-4536-8967-EB49841E9AA8}" type="slidenum">
              <a:rPr lang="en-US" smtClean="0"/>
              <a:pPr/>
              <a:t>10</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187" t="4646" r="3489" b="12566"/>
          <a:stretch/>
        </p:blipFill>
        <p:spPr>
          <a:xfrm>
            <a:off x="7320897" y="1187867"/>
            <a:ext cx="4657458" cy="2871387"/>
          </a:xfrm>
          <a:prstGeom prst="rect">
            <a:avLst/>
          </a:prstGeom>
        </p:spPr>
      </p:pic>
    </p:spTree>
    <p:extLst>
      <p:ext uri="{BB962C8B-B14F-4D97-AF65-F5344CB8AC3E}">
        <p14:creationId xmlns:p14="http://schemas.microsoft.com/office/powerpoint/2010/main" val="11619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11</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3052" y="1598067"/>
            <a:ext cx="9144000" cy="4411255"/>
          </a:xfrm>
          <a:prstGeom prst="rect">
            <a:avLst/>
          </a:prstGeom>
        </p:spPr>
      </p:pic>
      <p:graphicFrame>
        <p:nvGraphicFramePr>
          <p:cNvPr id="5" name="Diagram 4"/>
          <p:cNvGraphicFramePr/>
          <p:nvPr>
            <p:extLst>
              <p:ext uri="{D42A27DB-BD31-4B8C-83A1-F6EECF244321}">
                <p14:modId xmlns:p14="http://schemas.microsoft.com/office/powerpoint/2010/main" val="2930422648"/>
              </p:ext>
            </p:extLst>
          </p:nvPr>
        </p:nvGraphicFramePr>
        <p:xfrm>
          <a:off x="569433" y="2852334"/>
          <a:ext cx="3366781" cy="1073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41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779B3-6F5E-419D-86F4-B1E626E4270A}"/>
              </a:ext>
            </a:extLst>
          </p:cNvPr>
          <p:cNvPicPr>
            <a:picLocks noChangeAspect="1"/>
          </p:cNvPicPr>
          <p:nvPr/>
        </p:nvPicPr>
        <p:blipFill>
          <a:blip r:embed="rId2"/>
          <a:stretch>
            <a:fillRect/>
          </a:stretch>
        </p:blipFill>
        <p:spPr>
          <a:xfrm>
            <a:off x="3048000" y="1816208"/>
            <a:ext cx="6096000" cy="4352925"/>
          </a:xfrm>
          <a:prstGeom prst="rect">
            <a:avLst/>
          </a:prstGeom>
        </p:spPr>
      </p:pic>
    </p:spTree>
    <p:extLst>
      <p:ext uri="{BB962C8B-B14F-4D97-AF65-F5344CB8AC3E}">
        <p14:creationId xmlns:p14="http://schemas.microsoft.com/office/powerpoint/2010/main" val="216841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vel one dfd">
            <a:extLst>
              <a:ext uri="{FF2B5EF4-FFF2-40B4-BE49-F238E27FC236}">
                <a16:creationId xmlns:a16="http://schemas.microsoft.com/office/drawing/2014/main" id="{728944FE-B3C9-46FD-93BE-65E242D4C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809" y="0"/>
            <a:ext cx="9342782" cy="641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29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1851" y="1623701"/>
            <a:ext cx="10770550" cy="4502462"/>
          </a:xfrm>
        </p:spPr>
        <p:txBody>
          <a:bodyPr>
            <a:normAutofit lnSpcReduction="10000"/>
          </a:bodyPr>
          <a:lstStyle/>
          <a:p>
            <a:pPr marL="0" indent="0">
              <a:buNone/>
            </a:pPr>
            <a:r>
              <a:rPr lang="en-US" b="1" dirty="0">
                <a:solidFill>
                  <a:schemeClr val="accent2">
                    <a:lumMod val="60000"/>
                    <a:lumOff val="40000"/>
                  </a:schemeClr>
                </a:solidFill>
              </a:rPr>
              <a:t>SDLC Phase 3</a:t>
            </a:r>
            <a:r>
              <a:rPr lang="en-US" dirty="0">
                <a:solidFill>
                  <a:schemeClr val="accent2">
                    <a:lumMod val="60000"/>
                    <a:lumOff val="40000"/>
                  </a:schemeClr>
                </a:solidFill>
              </a:rPr>
              <a:t>: </a:t>
            </a:r>
            <a:r>
              <a:rPr lang="en-US" i="1" dirty="0">
                <a:solidFill>
                  <a:schemeClr val="accent2">
                    <a:lumMod val="60000"/>
                    <a:lumOff val="40000"/>
                  </a:schemeClr>
                </a:solidFill>
              </a:rPr>
              <a:t>Design the System</a:t>
            </a:r>
          </a:p>
          <a:p>
            <a:pPr lvl="1"/>
            <a:r>
              <a:rPr lang="en-US" dirty="0"/>
              <a:t>Do a preliminary design</a:t>
            </a:r>
          </a:p>
          <a:p>
            <a:pPr lvl="2"/>
            <a:r>
              <a:rPr lang="en-US" dirty="0"/>
              <a:t>Often involves prototyping and continued                                                                           use of CASE tools </a:t>
            </a:r>
          </a:p>
          <a:p>
            <a:pPr lvl="1"/>
            <a:r>
              <a:rPr lang="en-US" dirty="0"/>
              <a:t>Do a detail design, showing:</a:t>
            </a:r>
          </a:p>
          <a:p>
            <a:pPr lvl="2"/>
            <a:r>
              <a:rPr lang="en-US" dirty="0"/>
              <a:t>Output requirements</a:t>
            </a:r>
          </a:p>
          <a:p>
            <a:pPr lvl="2"/>
            <a:r>
              <a:rPr lang="en-US" dirty="0"/>
              <a:t>Input requirements</a:t>
            </a:r>
          </a:p>
          <a:p>
            <a:pPr lvl="2"/>
            <a:r>
              <a:rPr lang="en-US" dirty="0"/>
              <a:t>Storage requirements</a:t>
            </a:r>
          </a:p>
          <a:p>
            <a:pPr lvl="2"/>
            <a:r>
              <a:rPr lang="en-US" dirty="0"/>
              <a:t>Processing requirements</a:t>
            </a:r>
          </a:p>
          <a:p>
            <a:pPr lvl="2"/>
            <a:r>
              <a:rPr lang="en-US" dirty="0"/>
              <a:t>System controls</a:t>
            </a:r>
          </a:p>
          <a:p>
            <a:pPr lvl="2"/>
            <a:r>
              <a:rPr lang="en-US" dirty="0"/>
              <a:t>Backup</a:t>
            </a:r>
          </a:p>
          <a:p>
            <a:pPr lvl="1"/>
            <a:r>
              <a:rPr lang="en-US" dirty="0"/>
              <a:t>Write a report and get approval for next phase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14</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299" t="56592" r="6130" b="2464"/>
          <a:stretch/>
        </p:blipFill>
        <p:spPr>
          <a:xfrm>
            <a:off x="6702186" y="2093711"/>
            <a:ext cx="5486400" cy="2690445"/>
          </a:xfrm>
          <a:prstGeom prst="rect">
            <a:avLst/>
          </a:prstGeom>
        </p:spPr>
      </p:pic>
    </p:spTree>
    <p:extLst>
      <p:ext uri="{BB962C8B-B14F-4D97-AF65-F5344CB8AC3E}">
        <p14:creationId xmlns:p14="http://schemas.microsoft.com/office/powerpoint/2010/main" val="133885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38" y="1828800"/>
            <a:ext cx="10847462" cy="4563611"/>
          </a:xfrm>
        </p:spPr>
        <p:txBody>
          <a:bodyPr/>
          <a:lstStyle/>
          <a:p>
            <a:pPr marL="0" indent="0">
              <a:buNone/>
            </a:pPr>
            <a:r>
              <a:rPr lang="en-US" b="1" dirty="0">
                <a:solidFill>
                  <a:schemeClr val="accent2">
                    <a:lumMod val="60000"/>
                    <a:lumOff val="40000"/>
                  </a:schemeClr>
                </a:solidFill>
              </a:rPr>
              <a:t>SDLC Phase 4:</a:t>
            </a:r>
            <a:r>
              <a:rPr lang="en-US" dirty="0">
                <a:solidFill>
                  <a:schemeClr val="accent2">
                    <a:lumMod val="60000"/>
                    <a:lumOff val="40000"/>
                  </a:schemeClr>
                </a:solidFill>
              </a:rPr>
              <a:t> </a:t>
            </a:r>
            <a:r>
              <a:rPr lang="en-US" i="1" dirty="0">
                <a:solidFill>
                  <a:schemeClr val="accent2">
                    <a:lumMod val="60000"/>
                    <a:lumOff val="40000"/>
                  </a:schemeClr>
                </a:solidFill>
              </a:rPr>
              <a:t>Develop the System</a:t>
            </a:r>
          </a:p>
          <a:p>
            <a:pPr lvl="1"/>
            <a:r>
              <a:rPr lang="en-US" dirty="0"/>
              <a:t>Develop or acquire the software</a:t>
            </a:r>
          </a:p>
          <a:p>
            <a:pPr lvl="2"/>
            <a:r>
              <a:rPr lang="en-US" dirty="0"/>
              <a:t>Make-or-buy decision</a:t>
            </a:r>
          </a:p>
          <a:p>
            <a:pPr lvl="2"/>
            <a:r>
              <a:rPr lang="en-US" dirty="0"/>
              <a:t>If creating own system, programming (coding must be done)</a:t>
            </a:r>
          </a:p>
          <a:p>
            <a:pPr lvl="1"/>
            <a:r>
              <a:rPr lang="en-US" dirty="0"/>
              <a:t>Acquire or upgrade the hardware</a:t>
            </a:r>
          </a:p>
          <a:p>
            <a:pPr lvl="1"/>
            <a:r>
              <a:rPr lang="en-US" dirty="0"/>
              <a:t>Test the system</a:t>
            </a:r>
          </a:p>
          <a:p>
            <a:pPr lvl="2"/>
            <a:r>
              <a:rPr lang="en-US" dirty="0"/>
              <a:t>Unit testing: performance of system’s individual parts tested</a:t>
            </a:r>
          </a:p>
          <a:p>
            <a:pPr lvl="2"/>
            <a:r>
              <a:rPr lang="en-US" dirty="0"/>
              <a:t>System testing: parts are linked and tested to see if they work together properly; real data may be used</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15</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978" t="4359" r="1667" b="2302"/>
          <a:stretch/>
        </p:blipFill>
        <p:spPr>
          <a:xfrm>
            <a:off x="6489384" y="350387"/>
            <a:ext cx="5303520" cy="2523841"/>
          </a:xfrm>
          <a:prstGeom prst="rect">
            <a:avLst/>
          </a:prstGeom>
        </p:spPr>
      </p:pic>
    </p:spTree>
    <p:extLst>
      <p:ext uri="{BB962C8B-B14F-4D97-AF65-F5344CB8AC3E}">
        <p14:creationId xmlns:p14="http://schemas.microsoft.com/office/powerpoint/2010/main" val="292699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121" y="2392822"/>
            <a:ext cx="10813278" cy="3991201"/>
          </a:xfrm>
        </p:spPr>
        <p:txBody>
          <a:bodyPr>
            <a:normAutofit/>
          </a:bodyPr>
          <a:lstStyle/>
          <a:p>
            <a:pPr marL="0" indent="0">
              <a:buNone/>
            </a:pPr>
            <a:r>
              <a:rPr lang="en-US" b="1" dirty="0">
                <a:solidFill>
                  <a:schemeClr val="accent2">
                    <a:lumMod val="60000"/>
                    <a:lumOff val="40000"/>
                  </a:schemeClr>
                </a:solidFill>
              </a:rPr>
              <a:t>SDLC Phase 5:</a:t>
            </a:r>
            <a:r>
              <a:rPr lang="en-US" dirty="0">
                <a:solidFill>
                  <a:schemeClr val="accent2">
                    <a:lumMod val="60000"/>
                    <a:lumOff val="40000"/>
                  </a:schemeClr>
                </a:solidFill>
              </a:rPr>
              <a:t> </a:t>
            </a:r>
            <a:r>
              <a:rPr lang="en-US" i="1" dirty="0">
                <a:solidFill>
                  <a:schemeClr val="accent2">
                    <a:lumMod val="60000"/>
                    <a:lumOff val="40000"/>
                  </a:schemeClr>
                </a:solidFill>
              </a:rPr>
              <a:t>Implement the System</a:t>
            </a:r>
          </a:p>
          <a:p>
            <a:pPr lvl="1"/>
            <a:r>
              <a:rPr lang="en-US" dirty="0"/>
              <a:t>Choose a strategy to convert to the new system</a:t>
            </a:r>
          </a:p>
          <a:p>
            <a:pPr lvl="2"/>
            <a:r>
              <a:rPr lang="en-US" i="1" dirty="0"/>
              <a:t>Direct implementation</a:t>
            </a:r>
            <a:r>
              <a:rPr lang="en-US" dirty="0"/>
              <a:t>: quit the old and start using the new</a:t>
            </a:r>
          </a:p>
          <a:p>
            <a:pPr lvl="2"/>
            <a:r>
              <a:rPr lang="en-US" i="1" dirty="0"/>
              <a:t>Parallel implementation</a:t>
            </a:r>
            <a:r>
              <a:rPr lang="en-US" dirty="0"/>
              <a:t>: use both the old and the new side by side, until the new system has been proved reliable</a:t>
            </a:r>
          </a:p>
          <a:p>
            <a:pPr lvl="2"/>
            <a:r>
              <a:rPr lang="en-US" i="1" dirty="0"/>
              <a:t>Phased implementation</a:t>
            </a:r>
            <a:r>
              <a:rPr lang="en-US" dirty="0"/>
              <a:t>: phase in parts of new in gradually as parts of old are phased out</a:t>
            </a:r>
          </a:p>
          <a:p>
            <a:pPr lvl="2"/>
            <a:r>
              <a:rPr lang="en-US" i="1" dirty="0"/>
              <a:t>Pilot implementation</a:t>
            </a:r>
            <a:r>
              <a:rPr lang="en-US" dirty="0"/>
              <a:t>: have the new system tried out by a few users</a:t>
            </a:r>
          </a:p>
          <a:p>
            <a:pPr lvl="1"/>
            <a:r>
              <a:rPr lang="en-US" dirty="0"/>
              <a:t>Train the users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16</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2703" t="3863" r="5206" b="2907"/>
          <a:stretch/>
        </p:blipFill>
        <p:spPr>
          <a:xfrm>
            <a:off x="6084604" y="162371"/>
            <a:ext cx="5303520" cy="2374345"/>
          </a:xfrm>
          <a:prstGeom prst="rect">
            <a:avLst/>
          </a:prstGeom>
        </p:spPr>
      </p:pic>
    </p:spTree>
    <p:extLst>
      <p:ext uri="{BB962C8B-B14F-4D97-AF65-F5344CB8AC3E}">
        <p14:creationId xmlns:p14="http://schemas.microsoft.com/office/powerpoint/2010/main" val="110391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0396" y="3255948"/>
            <a:ext cx="10762004" cy="3111296"/>
          </a:xfrm>
        </p:spPr>
        <p:txBody>
          <a:bodyPr/>
          <a:lstStyle/>
          <a:p>
            <a:pPr marL="0" indent="0">
              <a:buNone/>
            </a:pPr>
            <a:r>
              <a:rPr lang="en-US" b="1" dirty="0">
                <a:solidFill>
                  <a:schemeClr val="accent2">
                    <a:lumMod val="60000"/>
                    <a:lumOff val="40000"/>
                  </a:schemeClr>
                </a:solidFill>
              </a:rPr>
              <a:t>SDLC Phase 6</a:t>
            </a:r>
            <a:r>
              <a:rPr lang="en-US" dirty="0">
                <a:solidFill>
                  <a:schemeClr val="accent2">
                    <a:lumMod val="60000"/>
                    <a:lumOff val="40000"/>
                  </a:schemeClr>
                </a:solidFill>
              </a:rPr>
              <a:t>: </a:t>
            </a:r>
            <a:r>
              <a:rPr lang="en-US" i="1" dirty="0">
                <a:solidFill>
                  <a:schemeClr val="accent2">
                    <a:lumMod val="60000"/>
                    <a:lumOff val="40000"/>
                  </a:schemeClr>
                </a:solidFill>
              </a:rPr>
              <a:t>Maintain &amp; Update the System</a:t>
            </a:r>
          </a:p>
          <a:p>
            <a:pPr lvl="1"/>
            <a:r>
              <a:rPr lang="en-US" dirty="0"/>
              <a:t>Perform system audits and periodic evaluations</a:t>
            </a:r>
          </a:p>
          <a:p>
            <a:pPr lvl="1"/>
            <a:r>
              <a:rPr lang="en-US" dirty="0"/>
              <a:t>Make changes to the system based on new conditions</a:t>
            </a:r>
          </a:p>
          <a:p>
            <a:pPr lvl="1"/>
            <a:r>
              <a:rPr lang="en-US" dirty="0"/>
              <a:t>Finalize documentation</a:t>
            </a:r>
          </a:p>
          <a:p>
            <a:pPr lvl="2"/>
            <a:r>
              <a:rPr lang="en-US" dirty="0"/>
              <a:t>Note that documentation should have been continuously maintained during the entire SDLC</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17</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57" t="2428" r="1381" b="2057"/>
          <a:stretch/>
        </p:blipFill>
        <p:spPr>
          <a:xfrm>
            <a:off x="5836778" y="111095"/>
            <a:ext cx="4965106" cy="3025211"/>
          </a:xfrm>
          <a:prstGeom prst="rect">
            <a:avLst/>
          </a:prstGeom>
        </p:spPr>
      </p:pic>
    </p:spTree>
    <p:extLst>
      <p:ext uri="{BB962C8B-B14F-4D97-AF65-F5344CB8AC3E}">
        <p14:creationId xmlns:p14="http://schemas.microsoft.com/office/powerpoint/2010/main" val="160870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8BD9-18F1-48E7-AB8F-75155DC616E2}"/>
              </a:ext>
            </a:extLst>
          </p:cNvPr>
          <p:cNvSpPr>
            <a:spLocks noGrp="1"/>
          </p:cNvSpPr>
          <p:nvPr>
            <p:ph type="title"/>
          </p:nvPr>
        </p:nvSpPr>
        <p:spPr/>
        <p:txBody>
          <a:bodyPr/>
          <a:lstStyle/>
          <a:p>
            <a:r>
              <a:rPr lang="en-IN" dirty="0"/>
              <a:t>Computer Aided Software Engineering(CASE)</a:t>
            </a:r>
          </a:p>
        </p:txBody>
      </p:sp>
      <p:sp>
        <p:nvSpPr>
          <p:cNvPr id="4" name="TextBox 3">
            <a:extLst>
              <a:ext uri="{FF2B5EF4-FFF2-40B4-BE49-F238E27FC236}">
                <a16:creationId xmlns:a16="http://schemas.microsoft.com/office/drawing/2014/main" id="{6D0F0B57-4911-4814-ACAB-2643C7AE7D4F}"/>
              </a:ext>
            </a:extLst>
          </p:cNvPr>
          <p:cNvSpPr txBox="1"/>
          <p:nvPr/>
        </p:nvSpPr>
        <p:spPr>
          <a:xfrm>
            <a:off x="795130" y="2054087"/>
            <a:ext cx="10893287" cy="3139321"/>
          </a:xfrm>
          <a:prstGeom prst="rect">
            <a:avLst/>
          </a:prstGeom>
          <a:noFill/>
        </p:spPr>
        <p:txBody>
          <a:bodyPr wrap="square" rtlCol="0">
            <a:spAutoFit/>
          </a:bodyPr>
          <a:lstStyle/>
          <a:p>
            <a:r>
              <a:rPr lang="en-IN" sz="2200" b="1" dirty="0"/>
              <a:t>Development and maintenance of software projects with help of various automated software tools.</a:t>
            </a:r>
          </a:p>
          <a:p>
            <a:endParaRPr lang="en-IN" sz="2200" b="1" dirty="0"/>
          </a:p>
          <a:p>
            <a:r>
              <a:rPr lang="en-IN" sz="2200" b="1" dirty="0"/>
              <a:t>There are number of CASE tools available to simplify various stages of Software Development Life Cycle such as Analysis tools, Design tools, Project management tools, Database Management tools, Documentation tools are to name a few.</a:t>
            </a:r>
          </a:p>
          <a:p>
            <a:endParaRPr lang="en-IN" sz="2200" b="1" dirty="0"/>
          </a:p>
          <a:p>
            <a:r>
              <a:rPr lang="en-IN" sz="2200" b="1" dirty="0"/>
              <a:t>Use of CASE tools accelerates the development of project to produce desired result and helps to uncover flaws before moving ahead with next stage in software development</a:t>
            </a:r>
            <a:r>
              <a:rPr lang="en-IN" sz="2200" dirty="0"/>
              <a:t>.</a:t>
            </a:r>
          </a:p>
        </p:txBody>
      </p:sp>
    </p:spTree>
    <p:extLst>
      <p:ext uri="{BB962C8B-B14F-4D97-AF65-F5344CB8AC3E}">
        <p14:creationId xmlns:p14="http://schemas.microsoft.com/office/powerpoint/2010/main" val="11188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5D31-0F96-4400-B8C0-435E80939541}"/>
              </a:ext>
            </a:extLst>
          </p:cNvPr>
          <p:cNvSpPr>
            <a:spLocks noGrp="1"/>
          </p:cNvSpPr>
          <p:nvPr>
            <p:ph type="title"/>
          </p:nvPr>
        </p:nvSpPr>
        <p:spPr/>
        <p:txBody>
          <a:bodyPr/>
          <a:lstStyle/>
          <a:p>
            <a:r>
              <a:rPr lang="en-IN" dirty="0"/>
              <a:t>CASE                                                      </a:t>
            </a:r>
            <a:r>
              <a:rPr lang="en-IN" sz="2400" b="0" dirty="0"/>
              <a:t>continued………</a:t>
            </a:r>
          </a:p>
        </p:txBody>
      </p:sp>
      <p:pic>
        <p:nvPicPr>
          <p:cNvPr id="4" name="Picture 2" descr="Case Tools">
            <a:extLst>
              <a:ext uri="{FF2B5EF4-FFF2-40B4-BE49-F238E27FC236}">
                <a16:creationId xmlns:a16="http://schemas.microsoft.com/office/drawing/2014/main" id="{4C696A7A-5970-43DE-93FE-E64C7D961D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36835" y="1718808"/>
            <a:ext cx="3611459" cy="40643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D7B21E-EBD7-44E7-AAFB-C2F1F73AE758}"/>
              </a:ext>
            </a:extLst>
          </p:cNvPr>
          <p:cNvSpPr txBox="1"/>
          <p:nvPr/>
        </p:nvSpPr>
        <p:spPr>
          <a:xfrm>
            <a:off x="781879" y="1470991"/>
            <a:ext cx="7354956" cy="5262979"/>
          </a:xfrm>
          <a:prstGeom prst="rect">
            <a:avLst/>
          </a:prstGeom>
          <a:noFill/>
        </p:spPr>
        <p:txBody>
          <a:bodyPr wrap="square" rtlCol="0">
            <a:spAutoFit/>
          </a:bodyPr>
          <a:lstStyle/>
          <a:p>
            <a:r>
              <a:rPr lang="en-IN" sz="2200" b="1" dirty="0"/>
              <a:t>CASE tools can be broadly divided into the following parts based on their use at a particular SDLC stage:</a:t>
            </a:r>
          </a:p>
          <a:p>
            <a:endParaRPr lang="en-IN" sz="2200" b="1" dirty="0"/>
          </a:p>
          <a:p>
            <a:r>
              <a:rPr lang="en-IN" b="1" dirty="0"/>
              <a:t>Central Repository</a:t>
            </a:r>
            <a:r>
              <a:rPr lang="en-IN" dirty="0"/>
              <a:t> - CASE tools require a central repository, which can serve as a source of common, integrated and consistent information. Central repository is a central place of storage where product specifications, requirement documents, related reports and diagrams, other useful information regarding management is stored. Central repository also serves as data dictionary.</a:t>
            </a:r>
          </a:p>
          <a:p>
            <a:endParaRPr lang="en-IN" dirty="0"/>
          </a:p>
          <a:p>
            <a:r>
              <a:rPr lang="en-IN" b="1" dirty="0"/>
              <a:t>Upper Case Tools</a:t>
            </a:r>
            <a:r>
              <a:rPr lang="en-IN" dirty="0"/>
              <a:t> - Upper CASE tools are used in planning, analysis and design stages of SDLC.</a:t>
            </a:r>
          </a:p>
          <a:p>
            <a:r>
              <a:rPr lang="en-IN" b="1" dirty="0"/>
              <a:t>Lower Case Tools</a:t>
            </a:r>
            <a:r>
              <a:rPr lang="en-IN" dirty="0"/>
              <a:t> - Lower CASE tools are used in implementation, testing and maintenance.</a:t>
            </a:r>
          </a:p>
          <a:p>
            <a:r>
              <a:rPr lang="en-IN" b="1" dirty="0"/>
              <a:t>Integrated Case Tools</a:t>
            </a:r>
            <a:r>
              <a:rPr lang="en-IN" dirty="0"/>
              <a:t> - Integrated CASE tools are helpful in all the stages of SDLC, from Requirement gathering to Testing and documentation.</a:t>
            </a:r>
          </a:p>
          <a:p>
            <a:endParaRPr lang="en-IN" dirty="0"/>
          </a:p>
          <a:p>
            <a:endParaRPr lang="en-IN" dirty="0"/>
          </a:p>
        </p:txBody>
      </p:sp>
    </p:spTree>
    <p:extLst>
      <p:ext uri="{BB962C8B-B14F-4D97-AF65-F5344CB8AC3E}">
        <p14:creationId xmlns:p14="http://schemas.microsoft.com/office/powerpoint/2010/main" val="364427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Topics</a:t>
            </a:r>
          </a:p>
        </p:txBody>
      </p:sp>
      <p:sp>
        <p:nvSpPr>
          <p:cNvPr id="4" name="Slide Number Placeholder 3"/>
          <p:cNvSpPr>
            <a:spLocks noGrp="1"/>
          </p:cNvSpPr>
          <p:nvPr>
            <p:ph type="sldNum" sz="quarter" idx="4"/>
          </p:nvPr>
        </p:nvSpPr>
        <p:spPr/>
        <p:txBody>
          <a:bodyPr/>
          <a:lstStyle/>
          <a:p>
            <a:fld id="{27C98126-00D4-4536-8967-EB49841E9AA8}" type="slidenum">
              <a:rPr lang="en-US" smtClean="0"/>
              <a:pPr/>
              <a:t>2</a:t>
            </a:fld>
            <a:endParaRPr lang="en-US" dirty="0"/>
          </a:p>
        </p:txBody>
      </p:sp>
      <p:sp>
        <p:nvSpPr>
          <p:cNvPr id="5" name="Content Placeholder 2"/>
          <p:cNvSpPr txBox="1">
            <a:spLocks noGrp="1"/>
          </p:cNvSpPr>
          <p:nvPr>
            <p:ph idx="1"/>
          </p:nvPr>
        </p:nvSpPr>
        <p:spPr>
          <a:xfrm>
            <a:off x="910447" y="1749013"/>
            <a:ext cx="10036237" cy="4893718"/>
          </a:xfrm>
          <a:prstGeom prst="rect">
            <a:avLst/>
          </a:prstGeom>
          <a:ln w="9525"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vert="horz" lIns="91440" tIns="45720" rIns="91440" bIns="45720" rtlCol="0">
            <a:normAutofit/>
          </a:bodyPr>
          <a:lstStyle>
            <a:lvl1pPr marL="274320" indent="-274320" algn="l" defTabSz="914400" rtl="0" eaLnBrk="1" latinLnBrk="0" hangingPunct="1">
              <a:spcBef>
                <a:spcPct val="20000"/>
              </a:spcBef>
              <a:buClr>
                <a:schemeClr val="accent5">
                  <a:lumMod val="75000"/>
                </a:schemeClr>
              </a:buClr>
              <a:buSzPct val="120000"/>
              <a:buFont typeface="Arial" pitchFamily="34" charset="0"/>
              <a:buChar char="•"/>
              <a:tabLst>
                <a:tab pos="274320" algn="l"/>
              </a:tabLst>
              <a:defRPr lang="en-US" sz="2800" b="0" kern="1200" dirty="0" smtClean="0">
                <a:solidFill>
                  <a:schemeClr val="dk1"/>
                </a:solidFill>
                <a:latin typeface="+mn-lt"/>
                <a:ea typeface="+mn-ea"/>
                <a:cs typeface="+mn-cs"/>
              </a:defRPr>
            </a:lvl1pPr>
            <a:lvl2pPr marL="742950" indent="-285750" algn="l" defTabSz="914400" rtl="0" eaLnBrk="1" latinLnBrk="0" hangingPunct="1">
              <a:spcBef>
                <a:spcPct val="20000"/>
              </a:spcBef>
              <a:buClr>
                <a:schemeClr val="accent5">
                  <a:lumMod val="75000"/>
                </a:schemeClr>
              </a:buClr>
              <a:buFont typeface="Arial" pitchFamily="34" charset="0"/>
              <a:buChar char="•"/>
              <a:tabLst>
                <a:tab pos="274320" algn="l"/>
              </a:tabLst>
              <a:defRPr lang="en-US" sz="2400" kern="1200" dirty="0" smtClean="0">
                <a:solidFill>
                  <a:schemeClr val="dk1"/>
                </a:solidFill>
                <a:latin typeface="+mn-lt"/>
                <a:ea typeface="+mn-ea"/>
                <a:cs typeface="+mn-cs"/>
              </a:defRPr>
            </a:lvl2pPr>
            <a:lvl3pPr marL="11430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2000" kern="1200" dirty="0" smtClean="0">
                <a:solidFill>
                  <a:schemeClr val="dk1"/>
                </a:solidFill>
                <a:latin typeface="+mn-lt"/>
                <a:ea typeface="+mn-ea"/>
                <a:cs typeface="+mn-cs"/>
              </a:defRPr>
            </a:lvl3pPr>
            <a:lvl4pPr marL="16002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1800" kern="1200" dirty="0" smtClean="0">
                <a:solidFill>
                  <a:schemeClr val="dk1"/>
                </a:solidFill>
                <a:latin typeface="+mn-lt"/>
                <a:ea typeface="+mn-ea"/>
                <a:cs typeface="+mn-cs"/>
              </a:defRPr>
            </a:lvl4pPr>
            <a:lvl5pPr marL="2057400" indent="-228600" algn="l" defTabSz="914400" rtl="0" eaLnBrk="1" latinLnBrk="0" hangingPunct="1">
              <a:spcBef>
                <a:spcPct val="20000"/>
              </a:spcBef>
              <a:buClr>
                <a:schemeClr val="accent5">
                  <a:lumMod val="75000"/>
                </a:schemeClr>
              </a:buClr>
              <a:buFont typeface="Arial" pitchFamily="34" charset="0"/>
              <a:buChar char="•"/>
              <a:tabLst>
                <a:tab pos="274320" algn="l"/>
              </a:tabLst>
              <a:defRPr lang="en-US" sz="180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nSpc>
                <a:spcPct val="110000"/>
              </a:lnSpc>
              <a:spcBef>
                <a:spcPts val="0"/>
              </a:spcBef>
              <a:buNone/>
              <a:defRPr/>
            </a:pPr>
            <a:r>
              <a:rPr lang="en-US" b="1" dirty="0">
                <a:ln>
                  <a:solidFill>
                    <a:schemeClr val="accent1"/>
                  </a:solidFill>
                </a:ln>
                <a:solidFill>
                  <a:srgbClr val="FF6600"/>
                </a:solidFill>
              </a:rPr>
              <a:t>UNIT 10: Systems Development &amp; Programming</a:t>
            </a:r>
          </a:p>
          <a:p>
            <a:pPr marL="0" indent="0">
              <a:lnSpc>
                <a:spcPct val="110000"/>
              </a:lnSpc>
              <a:spcBef>
                <a:spcPts val="0"/>
              </a:spcBef>
              <a:buFont typeface="Arial" pitchFamily="34" charset="0"/>
              <a:buNone/>
              <a:defRPr/>
            </a:pPr>
            <a:r>
              <a:rPr lang="en-US" sz="2600" b="1" dirty="0">
                <a:ln>
                  <a:solidFill>
                    <a:schemeClr val="accent1"/>
                  </a:solidFill>
                </a:ln>
              </a:rPr>
              <a:t>10.1</a:t>
            </a:r>
            <a:r>
              <a:rPr lang="en-US" sz="2600" dirty="0">
                <a:ln>
                  <a:solidFill>
                    <a:schemeClr val="accent1"/>
                  </a:solidFill>
                </a:ln>
              </a:rPr>
              <a:t>    Systems Development &amp; the Life Cycle of a Software Project </a:t>
            </a:r>
          </a:p>
          <a:p>
            <a:pPr marL="0" indent="0">
              <a:lnSpc>
                <a:spcPct val="110000"/>
              </a:lnSpc>
              <a:spcBef>
                <a:spcPts val="600"/>
              </a:spcBef>
              <a:buFont typeface="Arial" pitchFamily="34" charset="0"/>
              <a:buNone/>
              <a:defRPr/>
            </a:pPr>
            <a:r>
              <a:rPr lang="en-US" sz="2600" b="1" dirty="0">
                <a:ln>
                  <a:solidFill>
                    <a:schemeClr val="accent1"/>
                  </a:solidFill>
                </a:ln>
              </a:rPr>
              <a:t>10.2</a:t>
            </a:r>
            <a:r>
              <a:rPr lang="en-US" sz="2600" dirty="0">
                <a:ln>
                  <a:solidFill>
                    <a:schemeClr val="accent1"/>
                  </a:solidFill>
                </a:ln>
              </a:rPr>
              <a:t>    Programming: Traditionally a Five-Step Procedure </a:t>
            </a:r>
          </a:p>
          <a:p>
            <a:pPr marL="0" indent="0">
              <a:lnSpc>
                <a:spcPct val="110000"/>
              </a:lnSpc>
              <a:spcBef>
                <a:spcPts val="600"/>
              </a:spcBef>
              <a:buFont typeface="Arial" pitchFamily="34" charset="0"/>
              <a:buNone/>
              <a:defRPr/>
            </a:pPr>
            <a:endParaRPr lang="en-US" sz="2600" dirty="0">
              <a:ln>
                <a:solidFill>
                  <a:schemeClr val="accent1"/>
                </a:solidFill>
              </a:ln>
            </a:endParaRPr>
          </a:p>
          <a:p>
            <a:pPr marL="0" indent="0">
              <a:lnSpc>
                <a:spcPct val="110000"/>
              </a:lnSpc>
              <a:spcBef>
                <a:spcPts val="0"/>
              </a:spcBef>
              <a:buNone/>
              <a:defRPr/>
            </a:pPr>
            <a:endParaRPr lang="en-US" sz="2600" dirty="0">
              <a:ln>
                <a:solidFill>
                  <a:schemeClr val="accent1"/>
                </a:solidFill>
              </a:ln>
            </a:endParaRPr>
          </a:p>
          <a:p>
            <a:pPr marL="0" indent="0">
              <a:lnSpc>
                <a:spcPct val="110000"/>
              </a:lnSpc>
              <a:spcBef>
                <a:spcPts val="0"/>
              </a:spcBef>
              <a:buNone/>
              <a:defRPr/>
            </a:pPr>
            <a:endParaRPr lang="en-US" sz="2600" dirty="0">
              <a:ln>
                <a:solidFill>
                  <a:schemeClr val="accent1"/>
                </a:solidFill>
              </a:ln>
            </a:endParaRPr>
          </a:p>
          <a:p>
            <a:pPr marL="0" indent="0">
              <a:lnSpc>
                <a:spcPct val="110000"/>
              </a:lnSpc>
              <a:spcBef>
                <a:spcPts val="0"/>
              </a:spcBef>
              <a:buFont typeface="Arial" pitchFamily="34" charset="0"/>
              <a:buNone/>
              <a:defRPr/>
            </a:pPr>
            <a:endParaRPr lang="en-US" sz="2600" dirty="0">
              <a:ln>
                <a:solidFill>
                  <a:schemeClr val="accent1"/>
                </a:solidFill>
              </a:ln>
            </a:endParaRPr>
          </a:p>
          <a:p>
            <a:pPr>
              <a:lnSpc>
                <a:spcPct val="110000"/>
              </a:lnSpc>
            </a:pPr>
            <a:endParaRPr lang="en-US" dirty="0"/>
          </a:p>
        </p:txBody>
      </p:sp>
      <p:pic>
        <p:nvPicPr>
          <p:cNvPr id="1026" name="Picture 2" descr="C:\Users\user\AppData\Local\Microsoft\Windows\Temporary Internet Files\Content.IE5\XGDJ0PHB\MC910215885[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7064"/>
          <a:stretch/>
        </p:blipFill>
        <p:spPr bwMode="auto">
          <a:xfrm>
            <a:off x="8679287" y="4077116"/>
            <a:ext cx="3071180" cy="220635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8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38244" y="1683000"/>
            <a:ext cx="9652670" cy="4622383"/>
          </a:xfrm>
        </p:spPr>
        <p:txBody>
          <a:bodyPr>
            <a:normAutofit/>
          </a:bodyPr>
          <a:lstStyle/>
          <a:p>
            <a:pPr marL="0" indent="0">
              <a:buNone/>
            </a:pPr>
            <a:r>
              <a:rPr lang="en-US" b="1" u="sng" dirty="0">
                <a:solidFill>
                  <a:schemeClr val="accent2">
                    <a:lumMod val="60000"/>
                    <a:lumOff val="40000"/>
                  </a:schemeClr>
                </a:solidFill>
                <a:effectLst>
                  <a:outerShdw blurRad="38100" dist="38100" dir="2700000" algn="tl">
                    <a:srgbClr val="000000">
                      <a:alpha val="43137"/>
                    </a:srgbClr>
                  </a:outerShdw>
                </a:effectLst>
              </a:rPr>
              <a:t>UNIT 10B: Programming Languages</a:t>
            </a:r>
          </a:p>
          <a:p>
            <a:pPr marL="0" indent="0">
              <a:buNone/>
            </a:pPr>
            <a:endParaRPr lang="en-US" b="1" u="sng" dirty="0">
              <a:solidFill>
                <a:schemeClr val="accent2">
                  <a:lumMod val="60000"/>
                  <a:lumOff val="40000"/>
                </a:schemeClr>
              </a:solidFill>
              <a:effectLst>
                <a:outerShdw blurRad="38100" dist="38100" dir="2700000" algn="tl">
                  <a:srgbClr val="000000">
                    <a:alpha val="43137"/>
                  </a:srgbClr>
                </a:outerShdw>
              </a:effectLst>
            </a:endParaRPr>
          </a:p>
          <a:p>
            <a:pPr marL="0" indent="0">
              <a:buNone/>
            </a:pPr>
            <a:r>
              <a:rPr lang="en-US" dirty="0"/>
              <a:t>One of the first requirements for being a software developer or engineer is to learn not just the steps in programming but also programming languages.</a:t>
            </a:r>
          </a:p>
        </p:txBody>
      </p:sp>
      <p:sp>
        <p:nvSpPr>
          <p:cNvPr id="2" name="Slide Number Placeholder 1"/>
          <p:cNvSpPr>
            <a:spLocks noGrp="1"/>
          </p:cNvSpPr>
          <p:nvPr>
            <p:ph type="sldNum" sz="quarter" idx="4"/>
          </p:nvPr>
        </p:nvSpPr>
        <p:spPr/>
        <p:txBody>
          <a:bodyPr/>
          <a:lstStyle/>
          <a:p>
            <a:fld id="{27C98126-00D4-4536-8967-EB49841E9AA8}" type="slidenum">
              <a:rPr lang="en-US" smtClean="0"/>
              <a:pPr/>
              <a:t>20</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244" y="4321324"/>
            <a:ext cx="2286000" cy="2040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082526"/>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10.2 Programming</a:t>
            </a:r>
          </a:p>
        </p:txBody>
      </p:sp>
      <p:sp>
        <p:nvSpPr>
          <p:cNvPr id="3" name="Text Placeholder 2"/>
          <p:cNvSpPr>
            <a:spLocks noGrp="1"/>
          </p:cNvSpPr>
          <p:nvPr>
            <p:ph type="body" idx="1"/>
          </p:nvPr>
        </p:nvSpPr>
        <p:spPr/>
        <p:txBody>
          <a:bodyPr/>
          <a:lstStyle/>
          <a:p>
            <a:r>
              <a:rPr lang="en-US" dirty="0"/>
              <a:t>Traditionally a Five-Step Procedure</a:t>
            </a:r>
          </a:p>
        </p:txBody>
      </p:sp>
      <p:sp>
        <p:nvSpPr>
          <p:cNvPr id="4" name="Slide Number Placeholder 3"/>
          <p:cNvSpPr>
            <a:spLocks noGrp="1"/>
          </p:cNvSpPr>
          <p:nvPr>
            <p:ph type="sldNum" sz="quarter" idx="4"/>
          </p:nvPr>
        </p:nvSpPr>
        <p:spPr/>
        <p:txBody>
          <a:bodyPr/>
          <a:lstStyle/>
          <a:p>
            <a:fld id="{27C98126-00D4-4536-8967-EB49841E9AA8}" type="slidenum">
              <a:rPr lang="en-US" smtClean="0"/>
              <a:pPr/>
              <a:t>21</a:t>
            </a:fld>
            <a:endParaRPr lang="en-US" dirty="0"/>
          </a:p>
        </p:txBody>
      </p:sp>
    </p:spTree>
    <p:extLst>
      <p:ext uri="{BB962C8B-B14F-4D97-AF65-F5344CB8AC3E}">
        <p14:creationId xmlns:p14="http://schemas.microsoft.com/office/powerpoint/2010/main" val="279360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0171" y="1817224"/>
            <a:ext cx="9882229" cy="4482907"/>
          </a:xfrm>
        </p:spPr>
        <p:txBody>
          <a:bodyPr>
            <a:normAutofit/>
          </a:bodyPr>
          <a:lstStyle/>
          <a:p>
            <a:r>
              <a:rPr lang="en-US" dirty="0"/>
              <a:t>A </a:t>
            </a:r>
            <a:r>
              <a:rPr lang="en-US" b="1" dirty="0"/>
              <a:t>program</a:t>
            </a:r>
            <a:r>
              <a:rPr lang="en-US" dirty="0"/>
              <a:t> is a list of instructions that the computer must follow to process data into information.</a:t>
            </a:r>
          </a:p>
          <a:p>
            <a:r>
              <a:rPr lang="en-US" i="1" dirty="0"/>
              <a:t>Programming is done during phase 4 of the SDLC.</a:t>
            </a:r>
          </a:p>
          <a:p>
            <a:r>
              <a:rPr lang="en-US" dirty="0"/>
              <a:t>The five steps:</a:t>
            </a:r>
          </a:p>
          <a:p>
            <a:pPr marL="800100" lvl="1" indent="-457200">
              <a:buFont typeface="Century Gothic" pitchFamily="34" charset="0"/>
              <a:buAutoNum type="arabicPeriod"/>
            </a:pPr>
            <a:r>
              <a:rPr lang="en-US" dirty="0"/>
              <a:t>Clarify/define the problem</a:t>
            </a:r>
          </a:p>
          <a:p>
            <a:pPr marL="800100" lvl="1" indent="-457200">
              <a:buFont typeface="Century Gothic" pitchFamily="34" charset="0"/>
              <a:buAutoNum type="arabicPeriod"/>
            </a:pPr>
            <a:r>
              <a:rPr lang="en-US" dirty="0"/>
              <a:t>Design a solution</a:t>
            </a:r>
          </a:p>
          <a:p>
            <a:pPr marL="800100" lvl="1" indent="-457200">
              <a:buFont typeface="Century Gothic" pitchFamily="34" charset="0"/>
              <a:buAutoNum type="arabicPeriod"/>
            </a:pPr>
            <a:r>
              <a:rPr lang="en-US" dirty="0"/>
              <a:t>Code the program</a:t>
            </a:r>
          </a:p>
          <a:p>
            <a:pPr marL="800100" lvl="1" indent="-457200">
              <a:buFont typeface="Century Gothic" pitchFamily="34" charset="0"/>
              <a:buAutoNum type="arabicPeriod"/>
            </a:pPr>
            <a:r>
              <a:rPr lang="en-US" dirty="0"/>
              <a:t>Test the program</a:t>
            </a:r>
          </a:p>
          <a:p>
            <a:pPr marL="800100" lvl="1" indent="-457200">
              <a:buFont typeface="Century Gothic" pitchFamily="34" charset="0"/>
              <a:buAutoNum type="arabicPeriod"/>
            </a:pPr>
            <a:r>
              <a:rPr lang="en-US" dirty="0"/>
              <a:t>Document and maintain the program</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22</a:t>
            </a:fld>
            <a:endParaRPr lang="en-US" dirty="0"/>
          </a:p>
        </p:txBody>
      </p:sp>
      <p:pic>
        <p:nvPicPr>
          <p:cNvPr id="5123" name="Picture 3" descr="C:\Users\user\AppData\Local\Microsoft\Windows\Temporary Internet Files\Content.IE5\C79X6YT8\MC900023604[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303" y="4484958"/>
            <a:ext cx="975360" cy="82198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2" name="Right Arrow 1"/>
          <p:cNvSpPr/>
          <p:nvPr/>
        </p:nvSpPr>
        <p:spPr>
          <a:xfrm>
            <a:off x="1545938" y="4739197"/>
            <a:ext cx="487680"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459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489" y="2939753"/>
            <a:ext cx="10744912" cy="3401226"/>
          </a:xfrm>
        </p:spPr>
        <p:txBody>
          <a:bodyPr/>
          <a:lstStyle/>
          <a:p>
            <a:pPr marL="0" indent="0">
              <a:buNone/>
            </a:pPr>
            <a:r>
              <a:rPr lang="en-US" b="1" dirty="0">
                <a:solidFill>
                  <a:schemeClr val="accent2">
                    <a:lumMod val="60000"/>
                    <a:lumOff val="40000"/>
                  </a:schemeClr>
                </a:solidFill>
              </a:rPr>
              <a:t>Programming Step 1: </a:t>
            </a:r>
            <a:r>
              <a:rPr lang="en-US" i="1" dirty="0">
                <a:solidFill>
                  <a:schemeClr val="accent2">
                    <a:lumMod val="60000"/>
                    <a:lumOff val="40000"/>
                  </a:schemeClr>
                </a:solidFill>
              </a:rPr>
              <a:t>Clarify the Programming Needs</a:t>
            </a:r>
          </a:p>
          <a:p>
            <a:pPr lvl="1"/>
            <a:r>
              <a:rPr lang="en-US" dirty="0"/>
              <a:t>Clarify objectives &amp; users</a:t>
            </a:r>
          </a:p>
          <a:p>
            <a:pPr lvl="1"/>
            <a:r>
              <a:rPr lang="en-US" dirty="0"/>
              <a:t>Clarify desired outputs</a:t>
            </a:r>
          </a:p>
          <a:p>
            <a:pPr lvl="1"/>
            <a:r>
              <a:rPr lang="en-US" dirty="0"/>
              <a:t>Clarify desired inputs</a:t>
            </a:r>
          </a:p>
          <a:p>
            <a:pPr lvl="1"/>
            <a:r>
              <a:rPr lang="en-US" dirty="0"/>
              <a:t>Clarify the desired processing</a:t>
            </a:r>
          </a:p>
          <a:p>
            <a:pPr lvl="1"/>
            <a:r>
              <a:rPr lang="en-US" dirty="0"/>
              <a:t>Double-check the feasibility of implementing the program</a:t>
            </a:r>
          </a:p>
          <a:p>
            <a:pPr lvl="1"/>
            <a:r>
              <a:rPr lang="en-US" dirty="0"/>
              <a:t>Document the analysis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23</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357" t="4343" r="4061" b="10485"/>
          <a:stretch/>
        </p:blipFill>
        <p:spPr>
          <a:xfrm>
            <a:off x="1854436" y="290557"/>
            <a:ext cx="5418035" cy="2529555"/>
          </a:xfrm>
          <a:prstGeom prst="rect">
            <a:avLst/>
          </a:prstGeom>
        </p:spPr>
      </p:pic>
    </p:spTree>
    <p:extLst>
      <p:ext uri="{BB962C8B-B14F-4D97-AF65-F5344CB8AC3E}">
        <p14:creationId xmlns:p14="http://schemas.microsoft.com/office/powerpoint/2010/main" val="344221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9574" y="3042303"/>
            <a:ext cx="9926971" cy="3267159"/>
          </a:xfrm>
        </p:spPr>
        <p:txBody>
          <a:bodyPr/>
          <a:lstStyle/>
          <a:p>
            <a:pPr marL="0" indent="0">
              <a:buNone/>
            </a:pPr>
            <a:r>
              <a:rPr lang="en-US" b="1" dirty="0">
                <a:solidFill>
                  <a:schemeClr val="accent2">
                    <a:lumMod val="60000"/>
                    <a:lumOff val="40000"/>
                  </a:schemeClr>
                </a:solidFill>
              </a:rPr>
              <a:t>Programming Step 2: </a:t>
            </a:r>
            <a:r>
              <a:rPr lang="en-US" i="1" dirty="0">
                <a:solidFill>
                  <a:schemeClr val="accent2">
                    <a:lumMod val="60000"/>
                    <a:lumOff val="40000"/>
                  </a:schemeClr>
                </a:solidFill>
              </a:rPr>
              <a:t>Design the Program</a:t>
            </a:r>
          </a:p>
          <a:p>
            <a:pPr lvl="1"/>
            <a:r>
              <a:rPr lang="en-US" dirty="0"/>
              <a:t>Create an </a:t>
            </a:r>
            <a:r>
              <a:rPr lang="en-US" b="1" dirty="0">
                <a:solidFill>
                  <a:schemeClr val="accent2">
                    <a:lumMod val="60000"/>
                    <a:lumOff val="40000"/>
                  </a:schemeClr>
                </a:solidFill>
              </a:rPr>
              <a:t>algorithm</a:t>
            </a:r>
            <a:r>
              <a:rPr lang="en-US" dirty="0">
                <a:solidFill>
                  <a:schemeClr val="accent2">
                    <a:lumMod val="60000"/>
                    <a:lumOff val="40000"/>
                  </a:schemeClr>
                </a:solidFill>
              </a:rPr>
              <a:t>,</a:t>
            </a:r>
            <a:r>
              <a:rPr lang="en-US" dirty="0"/>
              <a:t> or set of clear steps, to solve the problem</a:t>
            </a:r>
          </a:p>
          <a:p>
            <a:pPr lvl="1"/>
            <a:r>
              <a:rPr lang="en-US" sz="2200" dirty="0"/>
              <a:t>Determine program logic using </a:t>
            </a:r>
            <a:r>
              <a:rPr lang="en-US" sz="2200" b="1" dirty="0">
                <a:solidFill>
                  <a:schemeClr val="accent2">
                    <a:lumMod val="60000"/>
                    <a:lumOff val="40000"/>
                  </a:schemeClr>
                </a:solidFill>
              </a:rPr>
              <a:t>top-down approach and modules, </a:t>
            </a:r>
            <a:r>
              <a:rPr lang="en-US" sz="2200" dirty="0"/>
              <a:t>using a </a:t>
            </a:r>
            <a:r>
              <a:rPr lang="en-US" sz="2200" b="1" dirty="0">
                <a:solidFill>
                  <a:schemeClr val="accent2">
                    <a:lumMod val="60000"/>
                    <a:lumOff val="40000"/>
                  </a:schemeClr>
                </a:solidFill>
              </a:rPr>
              <a:t>hierarchy chart </a:t>
            </a:r>
            <a:r>
              <a:rPr lang="en-US" sz="2200" dirty="0"/>
              <a:t>(graphic form), </a:t>
            </a:r>
            <a:r>
              <a:rPr lang="en-US" sz="2200" b="1" dirty="0">
                <a:solidFill>
                  <a:schemeClr val="accent2">
                    <a:lumMod val="60000"/>
                    <a:lumOff val="40000"/>
                  </a:schemeClr>
                </a:solidFill>
              </a:rPr>
              <a:t>pseudocode</a:t>
            </a:r>
            <a:r>
              <a:rPr lang="en-US" sz="2200" b="1" dirty="0"/>
              <a:t> </a:t>
            </a:r>
            <a:r>
              <a:rPr lang="en-US" sz="2200" dirty="0"/>
              <a:t>(narrative form), and </a:t>
            </a:r>
            <a:r>
              <a:rPr lang="en-US" sz="2200" b="1" dirty="0"/>
              <a:t>flowcharts </a:t>
            </a:r>
            <a:r>
              <a:rPr lang="en-US" sz="2200" dirty="0"/>
              <a:t>that use control structures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24</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114" t="7190" r="3653" b="8814"/>
          <a:stretch/>
        </p:blipFill>
        <p:spPr>
          <a:xfrm>
            <a:off x="3819970" y="512748"/>
            <a:ext cx="5120640" cy="2186054"/>
          </a:xfrm>
          <a:prstGeom prst="rect">
            <a:avLst/>
          </a:prstGeom>
        </p:spPr>
      </p:pic>
    </p:spTree>
    <p:extLst>
      <p:ext uri="{BB962C8B-B14F-4D97-AF65-F5344CB8AC3E}">
        <p14:creationId xmlns:p14="http://schemas.microsoft.com/office/powerpoint/2010/main" val="286829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25</a:t>
            </a:fld>
            <a:endParaRPr lang="en-US" dirty="0"/>
          </a:p>
        </p:txBody>
      </p:sp>
      <p:sp>
        <p:nvSpPr>
          <p:cNvPr id="3" name="Rectangle 2"/>
          <p:cNvSpPr/>
          <p:nvPr/>
        </p:nvSpPr>
        <p:spPr>
          <a:xfrm>
            <a:off x="3797414" y="71109"/>
            <a:ext cx="6970285" cy="5355312"/>
          </a:xfrm>
          <a:prstGeom prst="rect">
            <a:avLst/>
          </a:prstGeom>
        </p:spPr>
        <p:txBody>
          <a:bodyPr wrap="square">
            <a:spAutoFit/>
          </a:bodyPr>
          <a:lstStyle/>
          <a:p>
            <a:r>
              <a:rPr lang="en-US" b="1" dirty="0"/>
              <a:t>The taxi algorithm</a:t>
            </a:r>
            <a:r>
              <a:rPr lang="en-US" dirty="0"/>
              <a:t>:</a:t>
            </a:r>
          </a:p>
          <a:p>
            <a:r>
              <a:rPr lang="en-US" dirty="0"/>
              <a:t>Go to the taxi stand.</a:t>
            </a:r>
          </a:p>
          <a:p>
            <a:r>
              <a:rPr lang="en-US" dirty="0"/>
              <a:t>Get in a taxi.</a:t>
            </a:r>
          </a:p>
          <a:p>
            <a:r>
              <a:rPr lang="en-US" dirty="0"/>
              <a:t>Give the driver my </a:t>
            </a:r>
            <a:r>
              <a:rPr lang="en-US" b="1" dirty="0"/>
              <a:t>address</a:t>
            </a:r>
            <a:r>
              <a:rPr lang="en-US" dirty="0"/>
              <a:t>.</a:t>
            </a:r>
          </a:p>
          <a:p>
            <a:endParaRPr lang="en-US" b="1" dirty="0"/>
          </a:p>
          <a:p>
            <a:r>
              <a:rPr lang="en-US" b="1" dirty="0"/>
              <a:t>The call-me algorithm</a:t>
            </a:r>
            <a:r>
              <a:rPr lang="en-US" dirty="0"/>
              <a:t>:</a:t>
            </a:r>
          </a:p>
          <a:p>
            <a:r>
              <a:rPr lang="en-US" dirty="0"/>
              <a:t>When your plane arrives, call my cellphone.</a:t>
            </a:r>
          </a:p>
          <a:p>
            <a:r>
              <a:rPr lang="en-US" dirty="0"/>
              <a:t>Meet me outside baggage claim.</a:t>
            </a:r>
          </a:p>
          <a:p>
            <a:endParaRPr lang="en-US" b="1" dirty="0"/>
          </a:p>
          <a:p>
            <a:r>
              <a:rPr lang="en-US" b="1" dirty="0"/>
              <a:t>The rent-a-car algorithm</a:t>
            </a:r>
            <a:r>
              <a:rPr lang="en-US" dirty="0"/>
              <a:t>:</a:t>
            </a:r>
          </a:p>
          <a:p>
            <a:r>
              <a:rPr lang="en-US" dirty="0"/>
              <a:t>Take the shuttle to the rental car place.</a:t>
            </a:r>
          </a:p>
          <a:p>
            <a:r>
              <a:rPr lang="en-US" dirty="0"/>
              <a:t>Rent a car.</a:t>
            </a:r>
          </a:p>
          <a:p>
            <a:r>
              <a:rPr lang="en-US" dirty="0"/>
              <a:t>Follow the directions to get to my house.</a:t>
            </a:r>
          </a:p>
          <a:p>
            <a:endParaRPr lang="en-US" b="1" dirty="0"/>
          </a:p>
          <a:p>
            <a:r>
              <a:rPr lang="en-US" b="1" dirty="0"/>
              <a:t>The bus algorithm</a:t>
            </a:r>
            <a:r>
              <a:rPr lang="en-US" dirty="0"/>
              <a:t>:</a:t>
            </a:r>
          </a:p>
          <a:p>
            <a:r>
              <a:rPr lang="en-US" dirty="0"/>
              <a:t>Outside baggage claim, catch bus number 70.</a:t>
            </a:r>
          </a:p>
          <a:p>
            <a:r>
              <a:rPr lang="en-US" dirty="0"/>
              <a:t>Transfer to bus 14 on Main Street.</a:t>
            </a:r>
          </a:p>
          <a:p>
            <a:r>
              <a:rPr lang="en-US" dirty="0"/>
              <a:t>Get off on Elm street.</a:t>
            </a:r>
          </a:p>
          <a:p>
            <a:r>
              <a:rPr lang="en-US" dirty="0"/>
              <a:t>Walk two blocks north to my house.</a:t>
            </a:r>
          </a:p>
        </p:txBody>
      </p:sp>
      <p:graphicFrame>
        <p:nvGraphicFramePr>
          <p:cNvPr id="7" name="Diagram 6"/>
          <p:cNvGraphicFramePr/>
          <p:nvPr>
            <p:extLst>
              <p:ext uri="{D42A27DB-BD31-4B8C-83A1-F6EECF244321}">
                <p14:modId xmlns:p14="http://schemas.microsoft.com/office/powerpoint/2010/main" val="304835967"/>
              </p:ext>
            </p:extLst>
          </p:nvPr>
        </p:nvGraphicFramePr>
        <p:xfrm>
          <a:off x="7453135" y="5757905"/>
          <a:ext cx="2248249"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9" name="Picture 5" descr="C:\Users\user\AppData\Local\Microsoft\Windows\Temporary Internet Files\Content.IE5\C79X6YT8\MC900286973[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73791" y="2748765"/>
            <a:ext cx="1097280" cy="803048"/>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pic>
        <p:nvPicPr>
          <p:cNvPr id="6150" name="Picture 6" descr="C:\Users\user\AppData\Local\Microsoft\Windows\Temporary Internet Files\Content.IE5\C79X6YT8\MM900295164[1].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688196" y="0"/>
            <a:ext cx="1188720" cy="109987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6151" name="Picture 7" descr="C:\Users\user\AppData\Local\Microsoft\Windows\Temporary Internet Files\Content.IE5\C79X6YT8\MC900028383[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0874" y="4382043"/>
            <a:ext cx="1188720" cy="741858"/>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user\AppData\Local\Microsoft\Windows\Temporary Internet Files\Content.IE5\C79X6YT8\MP900442499[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90584" y="1450564"/>
            <a:ext cx="1280160" cy="8721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99716" y="1702051"/>
            <a:ext cx="1461331" cy="646331"/>
          </a:xfrm>
          <a:prstGeom prst="rect">
            <a:avLst/>
          </a:prstGeom>
          <a:noFill/>
          <a:ln w="38100">
            <a:solidFill>
              <a:schemeClr val="accent2">
                <a:lumMod val="60000"/>
                <a:lumOff val="40000"/>
              </a:schemeClr>
            </a:solidFill>
          </a:ln>
          <a:effectLst>
            <a:outerShdw blurRad="50800" dist="38100" dir="5400000" algn="t" rotWithShape="0">
              <a:prstClr val="black">
                <a:alpha val="40000"/>
              </a:prstClr>
            </a:outerShdw>
          </a:effectLst>
        </p:spPr>
        <p:txBody>
          <a:bodyPr wrap="square" rtlCol="0">
            <a:spAutoFit/>
          </a:bodyPr>
          <a:lstStyle/>
          <a:p>
            <a:r>
              <a:rPr lang="en-US" b="1" dirty="0"/>
              <a:t>ALGORITHM EXAMPLES</a:t>
            </a:r>
          </a:p>
        </p:txBody>
      </p:sp>
    </p:spTree>
    <p:extLst>
      <p:ext uri="{BB962C8B-B14F-4D97-AF65-F5344CB8AC3E}">
        <p14:creationId xmlns:p14="http://schemas.microsoft.com/office/powerpoint/2010/main" val="73749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26</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0748" y="264923"/>
            <a:ext cx="10655136" cy="6312494"/>
          </a:xfrm>
          <a:prstGeom prst="rect">
            <a:avLst/>
          </a:prstGeom>
        </p:spPr>
      </p:pic>
      <p:graphicFrame>
        <p:nvGraphicFramePr>
          <p:cNvPr id="5" name="Diagram 4"/>
          <p:cNvGraphicFramePr/>
          <p:nvPr>
            <p:extLst>
              <p:ext uri="{D42A27DB-BD31-4B8C-83A1-F6EECF244321}">
                <p14:modId xmlns:p14="http://schemas.microsoft.com/office/powerpoint/2010/main" val="3563160757"/>
              </p:ext>
            </p:extLst>
          </p:nvPr>
        </p:nvGraphicFramePr>
        <p:xfrm>
          <a:off x="1342238" y="2265028"/>
          <a:ext cx="3512191" cy="1098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661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7C98126-00D4-4536-8967-EB49841E9AA8}" type="slidenum">
              <a:rPr lang="en-US" smtClean="0"/>
              <a:pPr/>
              <a:t>27</a:t>
            </a:fld>
            <a:endParaRPr lang="en-US" dirty="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652" y="0"/>
            <a:ext cx="9223513" cy="657741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Diagram 6"/>
          <p:cNvGraphicFramePr/>
          <p:nvPr>
            <p:extLst>
              <p:ext uri="{D42A27DB-BD31-4B8C-83A1-F6EECF244321}">
                <p14:modId xmlns:p14="http://schemas.microsoft.com/office/powerpoint/2010/main" val="1564461611"/>
              </p:ext>
            </p:extLst>
          </p:nvPr>
        </p:nvGraphicFramePr>
        <p:xfrm>
          <a:off x="-36716" y="1882270"/>
          <a:ext cx="3243743" cy="1199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641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28</a:t>
            </a:fld>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59388"/>
          <a:stretch/>
        </p:blipFill>
        <p:spPr>
          <a:xfrm>
            <a:off x="470017" y="273384"/>
            <a:ext cx="6400800" cy="3683317"/>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1447" t="42570" b="3731"/>
          <a:stretch/>
        </p:blipFill>
        <p:spPr>
          <a:xfrm>
            <a:off x="7041735" y="2333010"/>
            <a:ext cx="5150369" cy="4238714"/>
          </a:xfrm>
          <a:prstGeom prst="rect">
            <a:avLst/>
          </a:prstGeom>
        </p:spPr>
      </p:pic>
      <p:graphicFrame>
        <p:nvGraphicFramePr>
          <p:cNvPr id="6" name="Diagram 5"/>
          <p:cNvGraphicFramePr/>
          <p:nvPr>
            <p:extLst>
              <p:ext uri="{D42A27DB-BD31-4B8C-83A1-F6EECF244321}">
                <p14:modId xmlns:p14="http://schemas.microsoft.com/office/powerpoint/2010/main" val="1381964581"/>
              </p:ext>
            </p:extLst>
          </p:nvPr>
        </p:nvGraphicFramePr>
        <p:xfrm>
          <a:off x="1397774" y="4096662"/>
          <a:ext cx="4753761" cy="7633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1398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541" y="1817224"/>
            <a:ext cx="9859859" cy="4575029"/>
          </a:xfrm>
        </p:spPr>
        <p:txBody>
          <a:bodyPr>
            <a:normAutofit/>
          </a:bodyPr>
          <a:lstStyle/>
          <a:p>
            <a:pPr marL="0" indent="0">
              <a:buNone/>
            </a:pPr>
            <a:r>
              <a:rPr lang="en-US" dirty="0"/>
              <a:t>Step 2: Design the Program </a:t>
            </a:r>
            <a:r>
              <a:rPr lang="en-US" sz="2000" dirty="0"/>
              <a:t>(</a:t>
            </a:r>
            <a:r>
              <a:rPr lang="en-US" sz="2000" i="1" dirty="0"/>
              <a:t>continued</a:t>
            </a:r>
            <a:r>
              <a:rPr lang="en-US" sz="2000" dirty="0"/>
              <a:t>)</a:t>
            </a:r>
          </a:p>
          <a:p>
            <a:pPr lvl="1"/>
            <a:r>
              <a:rPr lang="en-US" sz="2600" b="1" dirty="0">
                <a:solidFill>
                  <a:schemeClr val="accent2">
                    <a:lumMod val="60000"/>
                    <a:lumOff val="40000"/>
                  </a:schemeClr>
                </a:solidFill>
              </a:rPr>
              <a:t>Structured programming</a:t>
            </a:r>
          </a:p>
          <a:p>
            <a:pPr lvl="2"/>
            <a:r>
              <a:rPr lang="en-US" sz="2400" dirty="0"/>
              <a:t>Use </a:t>
            </a:r>
            <a:r>
              <a:rPr lang="en-US" sz="2400" b="1" dirty="0">
                <a:solidFill>
                  <a:schemeClr val="accent2">
                    <a:lumMod val="60000"/>
                    <a:lumOff val="40000"/>
                  </a:schemeClr>
                </a:solidFill>
              </a:rPr>
              <a:t>control structures </a:t>
            </a:r>
            <a:r>
              <a:rPr lang="en-US" sz="2400" dirty="0"/>
              <a:t>(logic structures), structures that control the logical sequence in which computer program instructions are executed. </a:t>
            </a:r>
          </a:p>
          <a:p>
            <a:pPr lvl="2"/>
            <a:r>
              <a:rPr lang="en-US" sz="2400" dirty="0"/>
              <a:t>In structured program design, three control structures are used to form the logic of a program: sequence, selection, and iteration (or loop).</a:t>
            </a:r>
          </a:p>
          <a:p>
            <a:pPr lvl="3"/>
            <a:r>
              <a:rPr lang="en-US" sz="2000" dirty="0"/>
              <a:t>Sequence: one statement follows another in logical order</a:t>
            </a:r>
          </a:p>
          <a:p>
            <a:pPr lvl="3"/>
            <a:r>
              <a:rPr lang="en-US" sz="2000" dirty="0"/>
              <a:t>Selection: IF-THEN-ELSE</a:t>
            </a:r>
          </a:p>
          <a:p>
            <a:pPr lvl="3"/>
            <a:r>
              <a:rPr lang="en-US" sz="2000" dirty="0"/>
              <a:t>Iteration (loop): DO UNTIL / DO WHILE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29</a:t>
            </a:fld>
            <a:endParaRPr lang="en-US" dirty="0"/>
          </a:p>
        </p:txBody>
      </p:sp>
    </p:spTree>
    <p:extLst>
      <p:ext uri="{BB962C8B-B14F-4D97-AF65-F5344CB8AC3E}">
        <p14:creationId xmlns:p14="http://schemas.microsoft.com/office/powerpoint/2010/main" val="185894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38244" y="1683000"/>
            <a:ext cx="9652670" cy="4622383"/>
          </a:xfrm>
        </p:spPr>
        <p:txBody>
          <a:bodyPr>
            <a:normAutofit/>
          </a:bodyPr>
          <a:lstStyle/>
          <a:p>
            <a:pPr marL="0" indent="0">
              <a:buNone/>
            </a:pPr>
            <a:r>
              <a:rPr lang="en-US" b="1" u="sng" dirty="0">
                <a:solidFill>
                  <a:schemeClr val="accent2">
                    <a:lumMod val="60000"/>
                    <a:lumOff val="40000"/>
                  </a:schemeClr>
                </a:solidFill>
                <a:effectLst>
                  <a:outerShdw blurRad="38100" dist="38100" dir="2700000" algn="tl">
                    <a:srgbClr val="000000">
                      <a:alpha val="43137"/>
                    </a:srgbClr>
                  </a:outerShdw>
                </a:effectLst>
              </a:rPr>
              <a:t>UNIT 10A: Systems Development &amp; Programming</a:t>
            </a:r>
          </a:p>
          <a:p>
            <a:pPr marL="0" indent="0">
              <a:buNone/>
            </a:pPr>
            <a:endParaRPr lang="en-US" b="1" u="sng" dirty="0">
              <a:solidFill>
                <a:schemeClr val="accent2">
                  <a:lumMod val="60000"/>
                  <a:lumOff val="40000"/>
                </a:schemeClr>
              </a:solidFill>
              <a:effectLst>
                <a:outerShdw blurRad="38100" dist="38100" dir="2700000" algn="tl">
                  <a:srgbClr val="000000">
                    <a:alpha val="43137"/>
                  </a:srgbClr>
                </a:outerShdw>
              </a:effectLst>
            </a:endParaRPr>
          </a:p>
          <a:p>
            <a:pPr marL="0" indent="0">
              <a:buNone/>
            </a:pPr>
            <a:r>
              <a:rPr lang="en-US" dirty="0"/>
              <a:t>Learning to tell a computer what to do—that is, learning systems development and programming, the                     subject of this chapter—can be a great                                career booster.</a:t>
            </a:r>
          </a:p>
          <a:p>
            <a:pPr lvl="1"/>
            <a:r>
              <a:rPr lang="en-US" b="1" dirty="0"/>
              <a:t>You can do some computer-related projects                                    yourself—including apps.</a:t>
            </a:r>
          </a:p>
          <a:p>
            <a:pPr lvl="1"/>
            <a:r>
              <a:rPr lang="en-US" b="1" dirty="0"/>
              <a:t>You can become a better communicator.</a:t>
            </a:r>
            <a:endParaRPr lang="en-US" dirty="0"/>
          </a:p>
          <a:p>
            <a:pPr marL="0" indent="0">
              <a:buNone/>
            </a:pPr>
            <a:endParaRPr lang="en-US" dirty="0"/>
          </a:p>
        </p:txBody>
      </p:sp>
      <p:sp>
        <p:nvSpPr>
          <p:cNvPr id="2" name="Slide Number Placeholder 1"/>
          <p:cNvSpPr>
            <a:spLocks noGrp="1"/>
          </p:cNvSpPr>
          <p:nvPr>
            <p:ph type="sldNum" sz="quarter" idx="4"/>
          </p:nvPr>
        </p:nvSpPr>
        <p:spPr/>
        <p:txBody>
          <a:bodyPr/>
          <a:lstStyle/>
          <a:p>
            <a:fld id="{27C98126-00D4-4536-8967-EB49841E9AA8}" type="slidenum">
              <a:rPr lang="en-US" smtClean="0"/>
              <a:pPr/>
              <a:t>3</a:t>
            </a:fld>
            <a:endParaRPr lang="en-US" dirty="0"/>
          </a:p>
        </p:txBody>
      </p:sp>
      <p:pic>
        <p:nvPicPr>
          <p:cNvPr id="1026" name="Picture 2" descr="http://www.linuxforu.com/wp-content/uploads/2012/02/programming-interviews.jpg"/>
          <p:cNvPicPr>
            <a:picLocks noChangeAspect="1" noChangeArrowheads="1"/>
          </p:cNvPicPr>
          <p:nvPr/>
        </p:nvPicPr>
        <p:blipFill rotWithShape="1">
          <a:blip r:embed="rId2">
            <a:extLst>
              <a:ext uri="{28A0092B-C50C-407E-A947-70E740481C1C}">
                <a14:useLocalDpi xmlns:a14="http://schemas.microsoft.com/office/drawing/2010/main" val="0"/>
              </a:ext>
            </a:extLst>
          </a:blip>
          <a:srcRect b="5796"/>
          <a:stretch/>
        </p:blipFill>
        <p:spPr bwMode="auto">
          <a:xfrm>
            <a:off x="8564638" y="3449151"/>
            <a:ext cx="3333750" cy="312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397230"/>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30</a:t>
            </a:fld>
            <a:endParaRPr lang="en-US" dirty="0"/>
          </a:p>
        </p:txBody>
      </p:sp>
      <p:pic>
        <p:nvPicPr>
          <p:cNvPr id="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3616" y="70122"/>
            <a:ext cx="8402267" cy="648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Diagram 4"/>
          <p:cNvGraphicFramePr/>
          <p:nvPr>
            <p:extLst>
              <p:ext uri="{D42A27DB-BD31-4B8C-83A1-F6EECF244321}">
                <p14:modId xmlns:p14="http://schemas.microsoft.com/office/powerpoint/2010/main" val="2384317535"/>
              </p:ext>
            </p:extLst>
          </p:nvPr>
        </p:nvGraphicFramePr>
        <p:xfrm>
          <a:off x="-234617" y="1580019"/>
          <a:ext cx="4216867" cy="1082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9579833" y="3179035"/>
            <a:ext cx="1751887" cy="2031325"/>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6" name="Rectangle 5"/>
          <p:cNvSpPr/>
          <p:nvPr/>
        </p:nvSpPr>
        <p:spPr>
          <a:xfrm>
            <a:off x="4669192" y="283763"/>
            <a:ext cx="591829" cy="923330"/>
          </a:xfrm>
          <a:prstGeom prst="rect">
            <a:avLst/>
          </a:prstGeom>
          <a:noFill/>
          <a:ln w="19050">
            <a:solidFill>
              <a:srgbClr val="8497B0"/>
            </a:solidFill>
          </a:ln>
        </p:spPr>
        <p:txBody>
          <a:bodyPr wrap="non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p>
        </p:txBody>
      </p:sp>
      <p:sp>
        <p:nvSpPr>
          <p:cNvPr id="7" name="Rectangle 6"/>
          <p:cNvSpPr/>
          <p:nvPr/>
        </p:nvSpPr>
        <p:spPr>
          <a:xfrm>
            <a:off x="4543852" y="2121109"/>
            <a:ext cx="591829" cy="923330"/>
          </a:xfrm>
          <a:prstGeom prst="rect">
            <a:avLst/>
          </a:prstGeom>
          <a:noFill/>
          <a:ln w="19050">
            <a:solidFill>
              <a:srgbClr val="8497B0"/>
            </a:solidFill>
          </a:ln>
        </p:spPr>
        <p:txBody>
          <a:bodyPr wrap="non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p>
        </p:txBody>
      </p:sp>
      <p:sp>
        <p:nvSpPr>
          <p:cNvPr id="8" name="Rectangle 7"/>
          <p:cNvSpPr/>
          <p:nvPr/>
        </p:nvSpPr>
        <p:spPr>
          <a:xfrm>
            <a:off x="7447714" y="283763"/>
            <a:ext cx="591829" cy="923330"/>
          </a:xfrm>
          <a:prstGeom prst="rect">
            <a:avLst/>
          </a:prstGeom>
          <a:noFill/>
          <a:ln w="19050">
            <a:solidFill>
              <a:srgbClr val="8497B0"/>
            </a:solidFill>
          </a:ln>
        </p:spPr>
        <p:txBody>
          <a:bodyPr wrap="none" lIns="91440" tIns="45720" rIns="91440" bIns="4572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0" name="Straight Connector 9"/>
          <p:cNvCxnSpPr/>
          <p:nvPr/>
        </p:nvCxnSpPr>
        <p:spPr>
          <a:xfrm>
            <a:off x="4543852" y="4016525"/>
            <a:ext cx="6639175"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8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1671" y="2854294"/>
            <a:ext cx="10710729" cy="3708875"/>
          </a:xfrm>
        </p:spPr>
        <p:txBody>
          <a:bodyPr>
            <a:normAutofit/>
          </a:bodyPr>
          <a:lstStyle/>
          <a:p>
            <a:pPr marL="0" indent="0">
              <a:buNone/>
            </a:pPr>
            <a:r>
              <a:rPr lang="en-US" b="1" dirty="0">
                <a:solidFill>
                  <a:schemeClr val="accent2">
                    <a:lumMod val="60000"/>
                    <a:lumOff val="40000"/>
                  </a:schemeClr>
                </a:solidFill>
              </a:rPr>
              <a:t>Programming Step 3</a:t>
            </a:r>
            <a:r>
              <a:rPr lang="en-US" dirty="0">
                <a:solidFill>
                  <a:schemeClr val="accent2">
                    <a:lumMod val="60000"/>
                    <a:lumOff val="40000"/>
                  </a:schemeClr>
                </a:solidFill>
              </a:rPr>
              <a:t>: </a:t>
            </a:r>
            <a:r>
              <a:rPr lang="en-US" i="1" dirty="0">
                <a:solidFill>
                  <a:schemeClr val="accent2">
                    <a:lumMod val="60000"/>
                    <a:lumOff val="40000"/>
                  </a:schemeClr>
                </a:solidFill>
              </a:rPr>
              <a:t>Code the Program</a:t>
            </a:r>
          </a:p>
          <a:p>
            <a:pPr lvl="1"/>
            <a:r>
              <a:rPr lang="en-US" b="1" dirty="0"/>
              <a:t>Coding: </a:t>
            </a:r>
            <a:r>
              <a:rPr lang="en-US" dirty="0"/>
              <a:t>Translating the logic requirement from flowcharts and pseudocode into a programming language</a:t>
            </a:r>
          </a:p>
          <a:p>
            <a:pPr lvl="1"/>
            <a:r>
              <a:rPr lang="en-US" dirty="0"/>
              <a:t>Select a programming language (set of rules that tells the computer what operations to do)</a:t>
            </a:r>
          </a:p>
          <a:p>
            <a:pPr lvl="1"/>
            <a:r>
              <a:rPr lang="en-US" dirty="0"/>
              <a:t>Each programming language has a </a:t>
            </a:r>
            <a:r>
              <a:rPr lang="en-US" b="1" dirty="0"/>
              <a:t>syntax,</a:t>
            </a:r>
            <a:r>
              <a:rPr lang="en-US" dirty="0"/>
              <a:t> or set of grammatical rules to follow to write valid expressions</a:t>
            </a:r>
          </a:p>
          <a:p>
            <a:pPr lvl="2"/>
            <a:r>
              <a:rPr lang="en-US" dirty="0"/>
              <a:t>Syntax rules must be followed or there will be syntax errors</a:t>
            </a:r>
          </a:p>
          <a:p>
            <a:pPr lvl="2"/>
            <a:r>
              <a:rPr lang="en-US" dirty="0"/>
              <a:t>Computers don’t understand what you want, only what you type in</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31</a:t>
            </a:fld>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02" t="19387" r="3209" b="26448"/>
          <a:stretch/>
        </p:blipFill>
        <p:spPr bwMode="auto">
          <a:xfrm>
            <a:off x="5611738" y="0"/>
            <a:ext cx="6580262" cy="2785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558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800" y="1817225"/>
            <a:ext cx="9904600" cy="4776523"/>
          </a:xfrm>
        </p:spPr>
        <p:txBody>
          <a:bodyPr>
            <a:normAutofit/>
          </a:bodyPr>
          <a:lstStyle/>
          <a:p>
            <a:pPr marL="0" indent="0">
              <a:buNone/>
            </a:pPr>
            <a:r>
              <a:rPr lang="en-US" b="1" dirty="0">
                <a:solidFill>
                  <a:schemeClr val="accent2">
                    <a:lumMod val="60000"/>
                    <a:lumOff val="40000"/>
                  </a:schemeClr>
                </a:solidFill>
              </a:rPr>
              <a:t>Programming Step 4: </a:t>
            </a:r>
            <a:r>
              <a:rPr lang="en-US" i="1" dirty="0">
                <a:solidFill>
                  <a:schemeClr val="accent2">
                    <a:lumMod val="60000"/>
                    <a:lumOff val="40000"/>
                  </a:schemeClr>
                </a:solidFill>
              </a:rPr>
              <a:t>Test the Program</a:t>
            </a:r>
          </a:p>
          <a:p>
            <a:pPr lvl="1"/>
            <a:r>
              <a:rPr lang="en-US" dirty="0"/>
              <a:t>Desk checking is reading through, or checking, the program for syntax errors and logic errors</a:t>
            </a:r>
          </a:p>
          <a:p>
            <a:pPr lvl="1"/>
            <a:r>
              <a:rPr lang="en-US" dirty="0"/>
              <a:t>Debugging is the process of detecting, locating, and removing all syntax errors and logic errors in a computer program</a:t>
            </a:r>
          </a:p>
          <a:p>
            <a:pPr lvl="1"/>
            <a:r>
              <a:rPr lang="en-US" dirty="0"/>
              <a:t>Beta testing is the process of testing the program using real data</a:t>
            </a:r>
          </a:p>
          <a:p>
            <a:pPr lvl="2"/>
            <a:r>
              <a:rPr lang="en-US" dirty="0"/>
              <a:t>One phase of testing uses correct data</a:t>
            </a:r>
          </a:p>
          <a:p>
            <a:pPr lvl="2"/>
            <a:r>
              <a:rPr lang="en-US" dirty="0"/>
              <a:t>Once the program works, the next phase of testing uses invalid data and untrained users to root out hidden errors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32</a:t>
            </a:fld>
            <a:endParaRPr lang="en-US" dirty="0"/>
          </a:p>
        </p:txBody>
      </p:sp>
      <p:pic>
        <p:nvPicPr>
          <p:cNvPr id="7170" name="Picture 2" descr="C:\Users\user\AppData\Local\Microsoft\Windows\Temporary Internet Files\Content.IE5\XGDJ0PHB\MC9004417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565" y="679246"/>
            <a:ext cx="1463040" cy="1358904"/>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46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302" y="2307363"/>
            <a:ext cx="10873098" cy="4202493"/>
          </a:xfrm>
        </p:spPr>
        <p:txBody>
          <a:bodyPr>
            <a:normAutofit/>
          </a:bodyPr>
          <a:lstStyle/>
          <a:p>
            <a:pPr marL="0" indent="0">
              <a:buNone/>
            </a:pPr>
            <a:r>
              <a:rPr lang="en-US" b="1" dirty="0">
                <a:solidFill>
                  <a:schemeClr val="accent2">
                    <a:lumMod val="60000"/>
                    <a:lumOff val="40000"/>
                  </a:schemeClr>
                </a:solidFill>
              </a:rPr>
              <a:t>Programming Step 5:</a:t>
            </a:r>
            <a:r>
              <a:rPr lang="en-US" dirty="0">
                <a:solidFill>
                  <a:schemeClr val="accent2">
                    <a:lumMod val="60000"/>
                    <a:lumOff val="40000"/>
                  </a:schemeClr>
                </a:solidFill>
              </a:rPr>
              <a:t> </a:t>
            </a:r>
            <a:r>
              <a:rPr lang="en-US" i="1" dirty="0">
                <a:solidFill>
                  <a:schemeClr val="accent2">
                    <a:lumMod val="60000"/>
                    <a:lumOff val="40000"/>
                  </a:schemeClr>
                </a:solidFill>
              </a:rPr>
              <a:t>Document and Maintain the Program</a:t>
            </a:r>
          </a:p>
          <a:p>
            <a:pPr lvl="1"/>
            <a:r>
              <a:rPr lang="en-US" dirty="0"/>
              <a:t>Documentation is written descriptions of what a program is and how to fix it; should be done through all 5 steps</a:t>
            </a:r>
          </a:p>
          <a:p>
            <a:pPr lvl="2"/>
            <a:r>
              <a:rPr lang="en-US" dirty="0"/>
              <a:t>User documentation – for the people who will use the program (e.g., user manual – hardcopy or CD, and online)</a:t>
            </a:r>
          </a:p>
          <a:p>
            <a:pPr lvl="2"/>
            <a:r>
              <a:rPr lang="en-US" dirty="0"/>
              <a:t>Operator documentation – for the computer operators, so they know what to do if the program or hardware malfunctions</a:t>
            </a:r>
          </a:p>
          <a:p>
            <a:pPr lvl="2"/>
            <a:r>
              <a:rPr lang="en-US" dirty="0"/>
              <a:t>Programmer documentation – for the next programmer who must modify and maintain what has been written</a:t>
            </a:r>
          </a:p>
          <a:p>
            <a:pPr lvl="2"/>
            <a:r>
              <a:rPr lang="en-US" dirty="0"/>
              <a:t>Maintain the program – keep everything in working condition</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33</a:t>
            </a:fld>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067" r="10114"/>
          <a:stretch/>
        </p:blipFill>
        <p:spPr bwMode="auto">
          <a:xfrm>
            <a:off x="2096168" y="76911"/>
            <a:ext cx="3287682" cy="1919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5926" t="6501" r="2168" b="63828"/>
          <a:stretch/>
        </p:blipFill>
        <p:spPr>
          <a:xfrm>
            <a:off x="5383850" y="968364"/>
            <a:ext cx="3324314" cy="1016949"/>
          </a:xfrm>
          <a:prstGeom prst="rect">
            <a:avLst/>
          </a:prstGeom>
        </p:spPr>
      </p:pic>
    </p:spTree>
    <p:extLst>
      <p:ext uri="{BB962C8B-B14F-4D97-AF65-F5344CB8AC3E}">
        <p14:creationId xmlns:p14="http://schemas.microsoft.com/office/powerpoint/2010/main" val="346056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7C98126-00D4-4536-8967-EB49841E9AA8}" type="slidenum">
              <a:rPr lang="en-US" smtClean="0"/>
              <a:pPr/>
              <a:t>34</a:t>
            </a:fld>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945" t="1592" r="3976" b="3841"/>
          <a:stretch/>
        </p:blipFill>
        <p:spPr>
          <a:xfrm>
            <a:off x="3896882" y="0"/>
            <a:ext cx="7041736" cy="6580261"/>
          </a:xfrm>
          <a:prstGeom prst="rect">
            <a:avLst/>
          </a:prstGeom>
        </p:spPr>
      </p:pic>
      <p:graphicFrame>
        <p:nvGraphicFramePr>
          <p:cNvPr id="5" name="Diagram 4"/>
          <p:cNvGraphicFramePr/>
          <p:nvPr>
            <p:extLst>
              <p:ext uri="{D42A27DB-BD31-4B8C-83A1-F6EECF244321}">
                <p14:modId xmlns:p14="http://schemas.microsoft.com/office/powerpoint/2010/main" val="2810605538"/>
              </p:ext>
            </p:extLst>
          </p:nvPr>
        </p:nvGraphicFramePr>
        <p:xfrm>
          <a:off x="111854" y="1686188"/>
          <a:ext cx="3568117" cy="922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641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58F90B-8AE0-4508-9FFD-71F7E7D5B9B1}"/>
              </a:ext>
            </a:extLst>
          </p:cNvPr>
          <p:cNvSpPr txBox="1"/>
          <p:nvPr/>
        </p:nvSpPr>
        <p:spPr>
          <a:xfrm>
            <a:off x="1994419" y="1774760"/>
            <a:ext cx="6823010" cy="584775"/>
          </a:xfrm>
          <a:prstGeom prst="rect">
            <a:avLst/>
          </a:prstGeom>
          <a:noFill/>
        </p:spPr>
        <p:txBody>
          <a:bodyPr wrap="square">
            <a:spAutoFit/>
          </a:bodyPr>
          <a:lstStyle/>
          <a:p>
            <a:pPr marL="0" indent="0">
              <a:buNone/>
            </a:pPr>
            <a:r>
              <a:rPr lang="en-US" sz="3200" dirty="0">
                <a:solidFill>
                  <a:schemeClr val="accent2">
                    <a:lumMod val="60000"/>
                    <a:lumOff val="40000"/>
                  </a:schemeClr>
                </a:solidFill>
              </a:rPr>
              <a:t>Introduction to Python</a:t>
            </a:r>
          </a:p>
        </p:txBody>
      </p:sp>
    </p:spTree>
    <p:extLst>
      <p:ext uri="{BB962C8B-B14F-4D97-AF65-F5344CB8AC3E}">
        <p14:creationId xmlns:p14="http://schemas.microsoft.com/office/powerpoint/2010/main" val="421953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200" dirty="0"/>
              <a:t>10.1</a:t>
            </a:r>
            <a:r>
              <a:rPr lang="en-US" dirty="0"/>
              <a:t> </a:t>
            </a:r>
            <a:r>
              <a:rPr lang="en-US" sz="4800" dirty="0"/>
              <a:t>Systems Development </a:t>
            </a:r>
            <a:br>
              <a:rPr lang="en-US" sz="5000" dirty="0"/>
            </a:br>
            <a:r>
              <a:rPr lang="en-US" sz="4800" dirty="0"/>
              <a:t>&amp; the Life Cycle of </a:t>
            </a:r>
            <a:br>
              <a:rPr lang="en-US" sz="4800" dirty="0"/>
            </a:br>
            <a:r>
              <a:rPr lang="en-US" sz="4800" dirty="0"/>
              <a:t>a Software Project</a:t>
            </a:r>
          </a:p>
        </p:txBody>
      </p:sp>
      <p:sp>
        <p:nvSpPr>
          <p:cNvPr id="4" name="Slide Number Placeholder 3"/>
          <p:cNvSpPr>
            <a:spLocks noGrp="1"/>
          </p:cNvSpPr>
          <p:nvPr>
            <p:ph type="sldNum" sz="quarter" idx="4"/>
          </p:nvPr>
        </p:nvSpPr>
        <p:spPr/>
        <p:txBody>
          <a:bodyPr/>
          <a:lstStyle/>
          <a:p>
            <a:fld id="{27C98126-00D4-4536-8967-EB49841E9AA8}" type="slidenum">
              <a:rPr lang="en-US" smtClean="0"/>
              <a:pPr/>
              <a:t>4</a:t>
            </a:fld>
            <a:endParaRPr lang="en-US" dirty="0"/>
          </a:p>
        </p:txBody>
      </p:sp>
    </p:spTree>
    <p:extLst>
      <p:ext uri="{BB962C8B-B14F-4D97-AF65-F5344CB8AC3E}">
        <p14:creationId xmlns:p14="http://schemas.microsoft.com/office/powerpoint/2010/main" val="409641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4243" y="1817225"/>
            <a:ext cx="9938156" cy="4308938"/>
          </a:xfrm>
        </p:spPr>
        <p:txBody>
          <a:bodyPr/>
          <a:lstStyle/>
          <a:p>
            <a:pPr marL="0" indent="0">
              <a:buNone/>
            </a:pPr>
            <a:r>
              <a:rPr lang="en-US" b="1" dirty="0"/>
              <a:t>Purpose of a System</a:t>
            </a:r>
          </a:p>
          <a:p>
            <a:pPr lvl="1"/>
            <a:r>
              <a:rPr lang="en-US" sz="2600" dirty="0"/>
              <a:t>A </a:t>
            </a:r>
            <a:r>
              <a:rPr lang="en-US" sz="2600" b="1" dirty="0">
                <a:solidFill>
                  <a:schemeClr val="accent2">
                    <a:lumMod val="60000"/>
                    <a:lumOff val="40000"/>
                  </a:schemeClr>
                </a:solidFill>
              </a:rPr>
              <a:t>system</a:t>
            </a:r>
            <a:r>
              <a:rPr lang="en-US" sz="2600" dirty="0">
                <a:solidFill>
                  <a:schemeClr val="accent2">
                    <a:lumMod val="60000"/>
                    <a:lumOff val="40000"/>
                  </a:schemeClr>
                </a:solidFill>
              </a:rPr>
              <a:t> </a:t>
            </a:r>
            <a:r>
              <a:rPr lang="en-US" sz="2600" dirty="0"/>
              <a:t>is a collection of related components that interact to perform a task in order to accomplish a goal.</a:t>
            </a:r>
          </a:p>
          <a:p>
            <a:pPr lvl="1"/>
            <a:r>
              <a:rPr lang="en-US" sz="2600" dirty="0"/>
              <a:t>A computer-based system consists of hardware, software, people, procedures, and data, as well as communications setups.</a:t>
            </a:r>
          </a:p>
        </p:txBody>
      </p:sp>
      <p:sp>
        <p:nvSpPr>
          <p:cNvPr id="4" name="Slide Number Placeholder 3"/>
          <p:cNvSpPr>
            <a:spLocks noGrp="1"/>
          </p:cNvSpPr>
          <p:nvPr>
            <p:ph type="sldNum" sz="quarter" idx="4"/>
          </p:nvPr>
        </p:nvSpPr>
        <p:spPr/>
        <p:txBody>
          <a:bodyPr/>
          <a:lstStyle/>
          <a:p>
            <a:fld id="{27C98126-00D4-4536-8967-EB49841E9AA8}" type="slidenum">
              <a:rPr lang="en-US" smtClean="0"/>
              <a:pPr/>
              <a:t>5</a:t>
            </a:fld>
            <a:endParaRPr lang="en-US" dirty="0"/>
          </a:p>
        </p:txBody>
      </p:sp>
      <p:pic>
        <p:nvPicPr>
          <p:cNvPr id="1028" name="Picture 4" descr="C:\Users\user\AppData\Local\Microsoft\Windows\Temporary Internet Files\Content.IE5\NJ54PAKZ\MP90042433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1150" y="854580"/>
            <a:ext cx="1981200" cy="147081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62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614" y="1632247"/>
            <a:ext cx="9915785" cy="4802109"/>
          </a:xfrm>
        </p:spPr>
        <p:txBody>
          <a:bodyPr>
            <a:normAutofit lnSpcReduction="10000"/>
          </a:bodyPr>
          <a:lstStyle/>
          <a:p>
            <a:pPr marL="0" indent="0">
              <a:buNone/>
            </a:pPr>
            <a:r>
              <a:rPr lang="en-US" dirty="0"/>
              <a:t>How It Starts, Who’s Involved</a:t>
            </a:r>
          </a:p>
          <a:p>
            <a:pPr lvl="1"/>
            <a:r>
              <a:rPr lang="en-US" sz="2600" b="1" dirty="0"/>
              <a:t>Users:</a:t>
            </a:r>
            <a:r>
              <a:rPr lang="en-US" sz="2600" dirty="0"/>
              <a:t> The new system must ALWAYS be developed in consultation with the people who will be using the completed system</a:t>
            </a:r>
          </a:p>
          <a:p>
            <a:pPr lvl="1"/>
            <a:r>
              <a:rPr lang="en-US" sz="2600" b="1" dirty="0"/>
              <a:t>Management: </a:t>
            </a:r>
            <a:r>
              <a:rPr lang="en-US" sz="2600" dirty="0"/>
              <a:t>Managers within an organization should be consulted about the system, because they control the budget and resources</a:t>
            </a:r>
          </a:p>
          <a:p>
            <a:pPr lvl="1"/>
            <a:r>
              <a:rPr lang="en-US" sz="2600" b="1" dirty="0"/>
              <a:t>Technical staff: </a:t>
            </a:r>
            <a:r>
              <a:rPr lang="en-US" sz="2600" dirty="0"/>
              <a:t>The Information Systems or IT staff must be involved, because they will have to execute the project or work with the people who do</a:t>
            </a:r>
          </a:p>
          <a:p>
            <a:pPr lvl="1"/>
            <a:r>
              <a:rPr lang="en-US" sz="2600" b="1" dirty="0">
                <a:solidFill>
                  <a:schemeClr val="accent2">
                    <a:lumMod val="60000"/>
                    <a:lumOff val="40000"/>
                  </a:schemeClr>
                </a:solidFill>
              </a:rPr>
              <a:t>Systems Analyst: </a:t>
            </a:r>
            <a:r>
              <a:rPr lang="en-US" sz="2600" dirty="0"/>
              <a:t>Information specialist who performs systems analysis, design, and implementation</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6</a:t>
            </a:fld>
            <a:endParaRPr lang="en-US" dirty="0"/>
          </a:p>
        </p:txBody>
      </p:sp>
      <p:pic>
        <p:nvPicPr>
          <p:cNvPr id="2051" name="Picture 3" descr="C:\Users\user\AppData\Local\Microsoft\Windows\Temporary Internet Files\Content.IE5\SV7L1459\MM900219085[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13780" y="2300570"/>
            <a:ext cx="914400" cy="92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11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800" y="1817225"/>
            <a:ext cx="9606499" cy="4608742"/>
          </a:xfrm>
        </p:spPr>
        <p:txBody>
          <a:bodyPr/>
          <a:lstStyle/>
          <a:p>
            <a:pPr marL="0" indent="0">
              <a:buNone/>
            </a:pPr>
            <a:r>
              <a:rPr lang="en-US" b="1" dirty="0"/>
              <a:t>Six Phases of Systems Analysis and Design</a:t>
            </a:r>
          </a:p>
          <a:p>
            <a:pPr lvl="1"/>
            <a:r>
              <a:rPr lang="en-US" sz="2600" b="1" dirty="0">
                <a:solidFill>
                  <a:schemeClr val="accent2">
                    <a:lumMod val="60000"/>
                    <a:lumOff val="40000"/>
                  </a:schemeClr>
                </a:solidFill>
              </a:rPr>
              <a:t>Systems analysis and design </a:t>
            </a:r>
            <a:r>
              <a:rPr lang="en-US" sz="2600" dirty="0"/>
              <a:t>is a six-phase problem-solving procedure for examining an information systems and improving it.</a:t>
            </a:r>
          </a:p>
          <a:p>
            <a:pPr lvl="1"/>
            <a:r>
              <a:rPr lang="en-US" sz="2600" dirty="0"/>
              <a:t>The </a:t>
            </a:r>
            <a:r>
              <a:rPr lang="en-US" sz="2600" b="1" dirty="0">
                <a:solidFill>
                  <a:schemeClr val="accent2">
                    <a:lumMod val="60000"/>
                    <a:lumOff val="40000"/>
                  </a:schemeClr>
                </a:solidFill>
              </a:rPr>
              <a:t>systems development life cycle (SDLC) </a:t>
            </a:r>
            <a:r>
              <a:rPr lang="en-US" sz="2600" dirty="0"/>
              <a:t>is the particular step-by-step process followed during systems analysis and design.</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7</a:t>
            </a:fld>
            <a:endParaRPr lang="en-US" dirty="0"/>
          </a:p>
        </p:txBody>
      </p:sp>
    </p:spTree>
    <p:extLst>
      <p:ext uri="{BB962C8B-B14F-4D97-AF65-F5344CB8AC3E}">
        <p14:creationId xmlns:p14="http://schemas.microsoft.com/office/powerpoint/2010/main" val="179521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1670" y="1817225"/>
            <a:ext cx="10710729" cy="4474518"/>
          </a:xfrm>
        </p:spPr>
        <p:txBody>
          <a:bodyPr>
            <a:normAutofit/>
          </a:bodyPr>
          <a:lstStyle/>
          <a:p>
            <a:pPr marL="0" indent="0">
              <a:buNone/>
            </a:pPr>
            <a:r>
              <a:rPr lang="en-US" dirty="0"/>
              <a:t>Systems Development Life Cycle:</a:t>
            </a:r>
          </a:p>
          <a:p>
            <a:pPr marL="800100" lvl="1" indent="-457200">
              <a:buFont typeface="Century Gothic" pitchFamily="34" charset="0"/>
              <a:buAutoNum type="arabicPeriod"/>
            </a:pPr>
            <a:r>
              <a:rPr lang="en-US" dirty="0"/>
              <a:t>Preliminary investigation</a:t>
            </a:r>
          </a:p>
          <a:p>
            <a:pPr marL="800100" lvl="1" indent="-457200">
              <a:buFont typeface="Century Gothic" pitchFamily="34" charset="0"/>
              <a:buAutoNum type="arabicPeriod"/>
            </a:pPr>
            <a:r>
              <a:rPr lang="en-US" dirty="0"/>
              <a:t>Systems analysis</a:t>
            </a:r>
          </a:p>
          <a:p>
            <a:pPr marL="800100" lvl="1" indent="-457200">
              <a:buFont typeface="Century Gothic" pitchFamily="34" charset="0"/>
              <a:buAutoNum type="arabicPeriod"/>
            </a:pPr>
            <a:r>
              <a:rPr lang="en-US" dirty="0"/>
              <a:t>Systems design</a:t>
            </a:r>
          </a:p>
          <a:p>
            <a:pPr marL="800100" lvl="1" indent="-457200">
              <a:buFont typeface="Century Gothic" pitchFamily="34" charset="0"/>
              <a:buAutoNum type="arabicPeriod"/>
            </a:pPr>
            <a:r>
              <a:rPr lang="en-US" dirty="0"/>
              <a:t>Systems development</a:t>
            </a:r>
          </a:p>
          <a:p>
            <a:pPr marL="800100" lvl="1" indent="-457200">
              <a:buFont typeface="Century Gothic" pitchFamily="34" charset="0"/>
              <a:buAutoNum type="arabicPeriod"/>
            </a:pPr>
            <a:r>
              <a:rPr lang="en-US" dirty="0"/>
              <a:t>Systems implementation</a:t>
            </a:r>
          </a:p>
          <a:p>
            <a:pPr marL="800100" lvl="1" indent="-457200">
              <a:buFont typeface="Century Gothic" pitchFamily="34" charset="0"/>
              <a:buAutoNum type="arabicPeriod"/>
            </a:pPr>
            <a:r>
              <a:rPr lang="en-US" dirty="0"/>
              <a:t>Systems maintenance</a:t>
            </a:r>
          </a:p>
          <a:p>
            <a:r>
              <a:rPr lang="en-US" dirty="0"/>
              <a:t>Information systems are frequently revised and upgrade</a:t>
            </a:r>
          </a:p>
          <a:p>
            <a:r>
              <a:rPr lang="en-US" dirty="0"/>
              <a:t>Steps in the cycle often overlap</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7574" y="0"/>
            <a:ext cx="5577840" cy="4502991"/>
          </a:xfrm>
          <a:prstGeom prst="rect">
            <a:avLst/>
          </a:prstGeom>
        </p:spPr>
      </p:pic>
    </p:spTree>
    <p:extLst>
      <p:ext uri="{BB962C8B-B14F-4D97-AF65-F5344CB8AC3E}">
        <p14:creationId xmlns:p14="http://schemas.microsoft.com/office/powerpoint/2010/main" val="398196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664" y="1817224"/>
            <a:ext cx="11217517" cy="4734578"/>
          </a:xfrm>
        </p:spPr>
        <p:txBody>
          <a:bodyPr>
            <a:normAutofit/>
          </a:bodyPr>
          <a:lstStyle/>
          <a:p>
            <a:pPr marL="0" indent="0">
              <a:buNone/>
            </a:pPr>
            <a:r>
              <a:rPr lang="en-US" b="1" dirty="0">
                <a:solidFill>
                  <a:schemeClr val="accent2">
                    <a:lumMod val="60000"/>
                    <a:lumOff val="40000"/>
                  </a:schemeClr>
                </a:solidFill>
              </a:rPr>
              <a:t>SDLC Phase 1</a:t>
            </a:r>
            <a:r>
              <a:rPr lang="en-US" dirty="0">
                <a:solidFill>
                  <a:schemeClr val="accent2">
                    <a:lumMod val="60000"/>
                    <a:lumOff val="40000"/>
                  </a:schemeClr>
                </a:solidFill>
              </a:rPr>
              <a:t>: </a:t>
            </a:r>
            <a:r>
              <a:rPr lang="en-US" i="1" dirty="0">
                <a:solidFill>
                  <a:schemeClr val="accent2">
                    <a:lumMod val="60000"/>
                    <a:lumOff val="40000"/>
                  </a:schemeClr>
                </a:solidFill>
              </a:rPr>
              <a:t>Conduct a Preliminary                                         Investigation</a:t>
            </a:r>
          </a:p>
          <a:p>
            <a:pPr lvl="1"/>
            <a:r>
              <a:rPr lang="en-US" dirty="0"/>
              <a:t>Conduct a preliminary analysis</a:t>
            </a:r>
          </a:p>
          <a:p>
            <a:pPr lvl="1"/>
            <a:r>
              <a:rPr lang="en-US" dirty="0"/>
              <a:t>Propose alternative solutions</a:t>
            </a:r>
          </a:p>
          <a:p>
            <a:pPr lvl="2"/>
            <a:r>
              <a:rPr lang="en-US" dirty="0"/>
              <a:t>Interview people within the organization</a:t>
            </a:r>
          </a:p>
          <a:p>
            <a:pPr lvl="2"/>
            <a:r>
              <a:rPr lang="en-US" dirty="0"/>
              <a:t>Study what competitors are doing</a:t>
            </a:r>
          </a:p>
          <a:p>
            <a:pPr lvl="2"/>
            <a:r>
              <a:rPr lang="en-US" dirty="0"/>
              <a:t>Decide to leave the system as is, improve it, or develop a new system</a:t>
            </a:r>
          </a:p>
          <a:p>
            <a:pPr lvl="1"/>
            <a:r>
              <a:rPr lang="en-US" dirty="0"/>
              <a:t>Describe costs and benefits</a:t>
            </a:r>
          </a:p>
          <a:p>
            <a:pPr lvl="1"/>
            <a:r>
              <a:rPr lang="en-US" dirty="0"/>
              <a:t>Submit a preliminary plan with recommendations</a:t>
            </a:r>
          </a:p>
          <a:p>
            <a:pPr lvl="2"/>
            <a:r>
              <a:rPr lang="en-US" dirty="0"/>
              <a:t>This should be a written report</a:t>
            </a:r>
          </a:p>
          <a:p>
            <a:pPr lvl="2"/>
            <a:r>
              <a:rPr lang="en-US" dirty="0"/>
              <a:t>Get management approvals for next phase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9</a:t>
            </a:fld>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6471" t="3785" r="14869" b="6105"/>
          <a:stretch/>
        </p:blipFill>
        <p:spPr>
          <a:xfrm>
            <a:off x="7994306" y="0"/>
            <a:ext cx="4206240" cy="4341264"/>
          </a:xfrm>
          <a:prstGeom prst="rect">
            <a:avLst/>
          </a:prstGeom>
        </p:spPr>
      </p:pic>
    </p:spTree>
    <p:extLst>
      <p:ext uri="{BB962C8B-B14F-4D97-AF65-F5344CB8AC3E}">
        <p14:creationId xmlns:p14="http://schemas.microsoft.com/office/powerpoint/2010/main" val="351675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IntroInfoTech">
      <a:dk1>
        <a:sysClr val="windowText" lastClr="000000"/>
      </a:dk1>
      <a:lt1>
        <a:sysClr val="window" lastClr="FFFFFF"/>
      </a:lt1>
      <a:dk2>
        <a:srgbClr val="44546A"/>
      </a:dk2>
      <a:lt2>
        <a:srgbClr val="E7E6E6"/>
      </a:lt2>
      <a:accent1>
        <a:srgbClr val="BCC578"/>
      </a:accent1>
      <a:accent2>
        <a:srgbClr val="BC3C19"/>
      </a:accent2>
      <a:accent3>
        <a:srgbClr val="247793"/>
      </a:accent3>
      <a:accent4>
        <a:srgbClr val="FFF9AE"/>
      </a:accent4>
      <a:accent5>
        <a:srgbClr val="A6D8C0"/>
      </a:accent5>
      <a:accent6>
        <a:srgbClr val="CD8B56"/>
      </a:accent6>
      <a:hlink>
        <a:srgbClr val="0563C1"/>
      </a:hlink>
      <a:folHlink>
        <a:srgbClr val="91314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4fad5fcc-667c-490e-8661-ea05419ed44c">K7VEDEUVCE52-521-259562</_dlc_DocId>
    <_dlc_DocIdUrl xmlns="4fad5fcc-667c-490e-8661-ea05419ed44c">
      <Url>https://infohub.adu.ac.ae/ProvostOffice/CECS/_layouts/15/DocIdRedir.aspx?ID=K7VEDEUVCE52-521-259562</Url>
      <Description>K7VEDEUVCE52-521-259562</Description>
    </_dlc_DocIdUrl>
    <_dlc_ExpireDate xmlns="http://schemas.microsoft.com/sharepoint/v3">2025-01-25T14:20:12+00:00</_dlc_ExpireDate>
    <IconOverlay xmlns="http://schemas.microsoft.com/sharepoint/v4" xsi:nil="true"/>
    <_dlc_ExpireDateSaved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462982C6335A46A3391931B8BD51E8" ma:contentTypeVersion="7" ma:contentTypeDescription="Create a new document." ma:contentTypeScope="" ma:versionID="6558931010c8d9585cd8778c0c70dc5c">
  <xsd:schema xmlns:xsd="http://www.w3.org/2001/XMLSchema" xmlns:xs="http://www.w3.org/2001/XMLSchema" xmlns:p="http://schemas.microsoft.com/office/2006/metadata/properties" xmlns:ns1="http://schemas.microsoft.com/sharepoint/v3" xmlns:ns2="4fad5fcc-667c-490e-8661-ea05419ed44c" xmlns:ns3="http://schemas.microsoft.com/sharepoint/v4" targetNamespace="http://schemas.microsoft.com/office/2006/metadata/properties" ma:root="true" ma:fieldsID="23cfca05e02877048f46d2358a85939e" ns1:_="" ns2:_="" ns3:_="">
    <xsd:import namespace="http://schemas.microsoft.com/sharepoint/v3"/>
    <xsd:import namespace="4fad5fcc-667c-490e-8661-ea05419ed44c"/>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1:_dlc_ExpireDateSaved" minOccurs="0"/>
                <xsd:element ref="ns1:_dlc_ExpireDate" minOccurs="0"/>
                <xsd:element ref="ns1:_dlc_Exempt"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11" nillable="true" ma:displayName="Original Expiration Date" ma:hidden="true" ma:internalName="_dlc_ExpireDateSaved" ma:readOnly="true">
      <xsd:simpleType>
        <xsd:restriction base="dms:DateTime"/>
      </xsd:simpleType>
    </xsd:element>
    <xsd:element name="_dlc_ExpireDate" ma:index="12" nillable="true" ma:displayName="Expiration Date" ma:description="" ma:hidden="true" ma:indexed="true" ma:internalName="_dlc_ExpireDate" ma:readOnly="true">
      <xsd:simpleType>
        <xsd:restriction base="dms:DateTime"/>
      </xsd:simpleType>
    </xsd:element>
    <xsd:element name="_dlc_Exempt" ma:index="13"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fad5fcc-667c-490e-8661-ea05419ed44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4"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BF0DD4-D6D2-4E5A-A3F2-811F7E2288C2}">
  <ds:schemaRefs>
    <ds:schemaRef ds:uri="http://schemas.microsoft.com/sharepoint/events"/>
  </ds:schemaRefs>
</ds:datastoreItem>
</file>

<file path=customXml/itemProps2.xml><?xml version="1.0" encoding="utf-8"?>
<ds:datastoreItem xmlns:ds="http://schemas.openxmlformats.org/officeDocument/2006/customXml" ds:itemID="{897A8504-06F1-467D-BFE8-DA326465A37F}">
  <ds:schemaRefs>
    <ds:schemaRef ds:uri="http://schemas.microsoft.com/office/2006/metadata/properties"/>
    <ds:schemaRef ds:uri="http://schemas.microsoft.com/office/infopath/2007/PartnerControls"/>
    <ds:schemaRef ds:uri="4fad5fcc-667c-490e-8661-ea05419ed44c"/>
    <ds:schemaRef ds:uri="http://schemas.microsoft.com/sharepoint/v3"/>
    <ds:schemaRef ds:uri="http://schemas.microsoft.com/sharepoint/v4"/>
  </ds:schemaRefs>
</ds:datastoreItem>
</file>

<file path=customXml/itemProps3.xml><?xml version="1.0" encoding="utf-8"?>
<ds:datastoreItem xmlns:ds="http://schemas.openxmlformats.org/officeDocument/2006/customXml" ds:itemID="{0923268B-77BF-461D-B43E-E8748D38E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fad5fcc-667c-490e-8661-ea05419ed4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BF23762-CC5F-46DD-A56C-E520D19DB8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2585</TotalTime>
  <Words>1610</Words>
  <Application>Microsoft Office PowerPoint</Application>
  <PresentationFormat>Widescreen</PresentationFormat>
  <Paragraphs>219</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Century Gothic</vt:lpstr>
      <vt:lpstr>Franklin Gothic Book</vt:lpstr>
      <vt:lpstr>Franklin Gothic Medium</vt:lpstr>
      <vt:lpstr>1_Office Theme</vt:lpstr>
      <vt:lpstr>Building Systems &amp; Applications: Software Development, Programming, &amp; Languages</vt:lpstr>
      <vt:lpstr>Chapter Topics</vt:lpstr>
      <vt:lpstr>PowerPoint Presentation</vt:lpstr>
      <vt:lpstr>10.1 Systems Development  &amp; the Life Cycle of  a Software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Aided Software Engineering(CASE)</vt:lpstr>
      <vt:lpstr>CASE                                                      continued………</vt:lpstr>
      <vt:lpstr>PowerPoint Presentation</vt:lpstr>
      <vt:lpstr>10.2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McGraw-Hill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dc:creator>
  <cp:lastModifiedBy>Abid Mehmood</cp:lastModifiedBy>
  <cp:revision>122</cp:revision>
  <dcterms:created xsi:type="dcterms:W3CDTF">2013-10-29T21:19:31Z</dcterms:created>
  <dcterms:modified xsi:type="dcterms:W3CDTF">2021-09-28T04:24:42Z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/ProvostOffice/CECS/Course Files</vt:lpwstr>
  </property>
  <property fmtid="{D5CDD505-2E9C-101B-9397-08002B2CF9AE}" pid="3" name="ContentTypeId">
    <vt:lpwstr>0x0101002D462982C6335A46A3391931B8BD51E8</vt:lpwstr>
  </property>
  <property fmtid="{D5CDD505-2E9C-101B-9397-08002B2CF9AE}" pid="4" name="ItemRetentionFormula">
    <vt:lpwstr>&lt;formula id="Microsoft.Office.RecordsManagement.PolicyFeatures.Expiration.Formula.BuiltIn"&gt;&lt;number&gt;48&lt;/number&gt;&lt;property&gt;Modified&lt;/property&gt;&lt;propertyId&gt;28cf69c5-fa48-462a-b5cd-27b6f9d2bd5f&lt;/propertyId&gt;&lt;period&gt;months&lt;/period&gt;&lt;/formula&gt;</vt:lpwstr>
  </property>
  <property fmtid="{D5CDD505-2E9C-101B-9397-08002B2CF9AE}" pid="5" name="_dlc_DocIdItemGuid">
    <vt:lpwstr>2ad2a9ca-94e7-4bda-87c6-fa6682942252</vt:lpwstr>
  </property>
</Properties>
</file>